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2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3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4.xml" ContentType="application/vnd.openxmlformats-officedocument.themeOverr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5.xml" ContentType="application/vnd.openxmlformats-officedocument.themeOverride+xml"/>
  <Override PartName="/ppt/drawings/drawing2.xml" ContentType="application/vnd.openxmlformats-officedocument.drawingml.chartshapes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theme/themeOverride6.xml" ContentType="application/vnd.openxmlformats-officedocument.themeOverride+xml"/>
  <Override PartName="/ppt/drawings/drawing3.xml" ContentType="application/vnd.openxmlformats-officedocument.drawingml.chartshapes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theme/themeOverride7.xml" ContentType="application/vnd.openxmlformats-officedocument.themeOverride+xml"/>
  <Override PartName="/ppt/drawings/drawing4.xml" ContentType="application/vnd.openxmlformats-officedocument.drawingml.chartshapes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theme/themeOverride8.xml" ContentType="application/vnd.openxmlformats-officedocument.themeOverr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theme/themeOverride9.xml" ContentType="application/vnd.openxmlformats-officedocument.themeOverr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theme/themeOverride10.xml" ContentType="application/vnd.openxmlformats-officedocument.themeOverrid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theme/themeOverride11.xml" ContentType="application/vnd.openxmlformats-officedocument.themeOverride+xml"/>
  <Override PartName="/ppt/drawings/drawing5.xml" ContentType="application/vnd.openxmlformats-officedocument.drawingml.chartshapes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theme/themeOverride12.xml" ContentType="application/vnd.openxmlformats-officedocument.themeOverrid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drawings/drawing6.xml" ContentType="application/vnd.openxmlformats-officedocument.drawingml.chartshapes+xml"/>
  <Override PartName="/ppt/charts/chart21.xml" ContentType="application/vnd.openxmlformats-officedocument.drawingml.chart+xml"/>
  <Override PartName="/ppt/theme/themeOverride13.xml" ContentType="application/vnd.openxmlformats-officedocument.themeOverride+xml"/>
  <Override PartName="/ppt/charts/chart22.xml" ContentType="application/vnd.openxmlformats-officedocument.drawingml.chart+xml"/>
  <Override PartName="/ppt/theme/themeOverride1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527" r:id="rId3"/>
    <p:sldId id="525" r:id="rId4"/>
    <p:sldId id="523" r:id="rId5"/>
    <p:sldId id="524" r:id="rId6"/>
    <p:sldId id="522" r:id="rId7"/>
    <p:sldId id="521" r:id="rId8"/>
    <p:sldId id="518" r:id="rId9"/>
    <p:sldId id="516" r:id="rId10"/>
    <p:sldId id="526" r:id="rId11"/>
    <p:sldId id="528" r:id="rId12"/>
    <p:sldId id="520" r:id="rId13"/>
    <p:sldId id="513" r:id="rId14"/>
    <p:sldId id="510" r:id="rId15"/>
    <p:sldId id="508" r:id="rId16"/>
    <p:sldId id="511" r:id="rId17"/>
    <p:sldId id="503" r:id="rId18"/>
    <p:sldId id="512" r:id="rId19"/>
    <p:sldId id="515" r:id="rId20"/>
    <p:sldId id="507" r:id="rId21"/>
    <p:sldId id="514" r:id="rId22"/>
    <p:sldId id="505" r:id="rId23"/>
    <p:sldId id="506" r:id="rId24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806"/>
    <p:restoredTop sz="94694"/>
  </p:normalViewPr>
  <p:slideViewPr>
    <p:cSldViewPr snapToGrid="0" snapToObjects="1">
      <p:cViewPr varScale="1">
        <p:scale>
          <a:sx n="128" d="100"/>
          <a:sy n="128" d="100"/>
        </p:scale>
        <p:origin x="57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josedegregorio\Dropbox\coyuntura%20internacional\WEO%202019-04\WEOApr2019alla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10.xml"/><Relationship Id="rId1" Type="http://schemas.microsoft.com/office/2011/relationships/chartStyle" Target="style10.xml"/><Relationship Id="rId5" Type="http://schemas.openxmlformats.org/officeDocument/2006/relationships/chartUserShapes" Target="../drawings/drawing2.xml"/><Relationship Id="rId4" Type="http://schemas.openxmlformats.org/officeDocument/2006/relationships/oleObject" Target="file:////Users\jdegregorio\Dropbox\coyuntura%20internacional\marcet\Chile\BC%20gdp%20growth%20pcu.xlsx" TargetMode="Externa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11.xml"/><Relationship Id="rId1" Type="http://schemas.microsoft.com/office/2011/relationships/chartStyle" Target="style11.xml"/><Relationship Id="rId5" Type="http://schemas.openxmlformats.org/officeDocument/2006/relationships/chartUserShapes" Target="../drawings/drawing3.xml"/><Relationship Id="rId4" Type="http://schemas.openxmlformats.org/officeDocument/2006/relationships/oleObject" Target="file:////Users\josedegregorio\Dropbox\coyuntura%20internacional\marcet\Chile\BC%20gdp%20growth%20pcu.xlsx" TargetMode="Externa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12.xml"/><Relationship Id="rId1" Type="http://schemas.microsoft.com/office/2011/relationships/chartStyle" Target="style12.xml"/><Relationship Id="rId5" Type="http://schemas.openxmlformats.org/officeDocument/2006/relationships/chartUserShapes" Target="../drawings/drawing4.xml"/><Relationship Id="rId4" Type="http://schemas.openxmlformats.org/officeDocument/2006/relationships/oleObject" Target="file:////Users\jdegregorio\Dropbox\coyuntura%20internacional\marcet\Chile\BC%20gdp%20growth%20pcu.xlsx" TargetMode="Externa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oleObject" Target="file:////Users\jdegregorio\Downloads\Cuadro_1%20(35).xls" TargetMode="Externa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14.xml"/><Relationship Id="rId1" Type="http://schemas.microsoft.com/office/2011/relationships/chartStyle" Target="style14.xml"/><Relationship Id="rId4" Type="http://schemas.openxmlformats.org/officeDocument/2006/relationships/oleObject" Target="file:////Users\jdegregorio\Downloads\Cuadro_8.xls" TargetMode="Externa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0.xml"/><Relationship Id="rId2" Type="http://schemas.microsoft.com/office/2011/relationships/chartColorStyle" Target="colors15.xml"/><Relationship Id="rId1" Type="http://schemas.microsoft.com/office/2011/relationships/chartStyle" Target="style15.xml"/><Relationship Id="rId4" Type="http://schemas.openxmlformats.org/officeDocument/2006/relationships/oleObject" Target="file:////Users\jdegregorio\Downloads\BC%20Exp%20CCNN%20contrib.xlsx" TargetMode="Externa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jdegregorio\Dropbox\coyuntura%20internacional\marcet\Chile\BC%20brecha-inflacion-tpm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1.xml"/><Relationship Id="rId2" Type="http://schemas.microsoft.com/office/2011/relationships/chartColorStyle" Target="colors17.xml"/><Relationship Id="rId1" Type="http://schemas.microsoft.com/office/2011/relationships/chartStyle" Target="style17.xml"/><Relationship Id="rId5" Type="http://schemas.openxmlformats.org/officeDocument/2006/relationships/chartUserShapes" Target="../drawings/drawing5.xml"/><Relationship Id="rId4" Type="http://schemas.openxmlformats.org/officeDocument/2006/relationships/oleObject" Target="file:////Users\jdegregorio\Dropbox\coyuntura%20internacional\marcet\Chile\BC%20brecha-inflacion-tpm.xlsx" TargetMode="Externa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2.xml"/><Relationship Id="rId2" Type="http://schemas.microsoft.com/office/2011/relationships/chartColorStyle" Target="colors18.xml"/><Relationship Id="rId1" Type="http://schemas.microsoft.com/office/2011/relationships/chartStyle" Target="style18.xml"/><Relationship Id="rId4" Type="http://schemas.openxmlformats.org/officeDocument/2006/relationships/oleObject" Target="file:////Users\jdegregorio\Dropbox\coyuntura%20internacional\marcet\Chile\BC%20IMCE%20IPEC.xlsx" TargetMode="Externa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jdegregorio\Dropbox\coyuntura%20internacional\marcet\Chile\BC%20IMCE%20IPEC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/Users\josedegregorio\Dropbox\coyuntura%20internacional\WEO%202019-10\WEO%20oct-oct.xlsx" TargetMode="Externa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jdegregorio\Dropbox\coyuntura%20internacional\marcet\Chile\BC%20empleo.xlsx" TargetMode="External"/><Relationship Id="rId2" Type="http://schemas.microsoft.com/office/2011/relationships/chartColorStyle" Target="colors20.xml"/><Relationship Id="rId1" Type="http://schemas.microsoft.com/office/2011/relationships/chartStyle" Target="style20.xml"/><Relationship Id="rId4" Type="http://schemas.openxmlformats.org/officeDocument/2006/relationships/chartUserShapes" Target="../drawings/drawing6.xml"/></Relationships>
</file>

<file path=ppt/charts/_rels/chart21.xml.rels><?xml version="1.0" encoding="UTF-8" standalone="yes"?>
<Relationships xmlns="http://schemas.openxmlformats.org/package/2006/relationships"><Relationship Id="rId2" Type="http://schemas.openxmlformats.org/officeDocument/2006/relationships/oleObject" Target="file:////Users\josedegregorio\Dropbox\coyuntura%20internacional\marcet\Chile\BC%20empleo.xlsx" TargetMode="External"/><Relationship Id="rId1" Type="http://schemas.openxmlformats.org/officeDocument/2006/relationships/themeOverride" Target="../theme/themeOverride13.xml"/></Relationships>
</file>

<file path=ppt/charts/_rels/chart22.xml.rels><?xml version="1.0" encoding="UTF-8" standalone="yes"?>
<Relationships xmlns="http://schemas.openxmlformats.org/package/2006/relationships"><Relationship Id="rId2" Type="http://schemas.openxmlformats.org/officeDocument/2006/relationships/oleObject" Target="file:////Users\jdegregorio\Dropbox\coyuntura%20internacional\marcet\Chile\BC%20brecha-inflacion-tpm.xlsx" TargetMode="External"/><Relationship Id="rId1" Type="http://schemas.openxmlformats.org/officeDocument/2006/relationships/themeOverride" Target="../theme/themeOverride14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josedegregorio\Dropbox\coyuntura%20internacional\WEO%202019-10\WEO%20oct-oct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josedegregorio\Dropbox\coyuntura%20internacional\WEO%202019-10\WEO%20oct-oct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/Users\josedegregorio\Dropbox\coyuntura%20internacional\WEO%202019-10\WEOOct2019all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/Users\jdegregorio\Dropbox\coyuntura%20internacional\marcet\global%20data\BL%20bolsas%20currencies%20EMEs-USA%202018%20(Jose%20De%20Gregorio's%20conflicted%20copy%202019-10-10%20(1))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josedegregorio\Dropbox\coyuntura%20internacional\WEO%202019-04\WEOApr2019alla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josedegregorio\Dropbox\coyuntura%20internacional\WEO%202019-04\WEOApr2019alla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oleObject" Target="file:////var\folders\58\49w7xs_n6v19x2grqk6_217r0000gn\T\com.microsoft.Outlook\Outlook%20Temp\PIB%20nominal%20PPP%20pc%20vs%20US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'WEOApr2019alla (2)'!$BE$2</c:f>
              <c:strCache>
                <c:ptCount val="1"/>
                <c:pt idx="0">
                  <c:v>World Growth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29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C63-244F-97CB-6ACBD5E5377B}"/>
              </c:ext>
            </c:extLst>
          </c:dPt>
          <c:dPt>
            <c:idx val="30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C63-244F-97CB-6ACBD5E5377B}"/>
              </c:ext>
            </c:extLst>
          </c:dPt>
          <c:cat>
            <c:numRef>
              <c:f>'WEOApr2019alla (2)'!$BF$1:$CJ$1</c:f>
              <c:numCache>
                <c:formatCode>General</c:formatCode>
                <c:ptCount val="3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</c:numCache>
            </c:numRef>
          </c:cat>
          <c:val>
            <c:numRef>
              <c:f>'WEOApr2019alla (2)'!$BF$2:$CJ$2</c:f>
              <c:numCache>
                <c:formatCode>General</c:formatCode>
                <c:ptCount val="31"/>
                <c:pt idx="0">
                  <c:v>3.4529999999999998</c:v>
                </c:pt>
                <c:pt idx="1">
                  <c:v>2.6190000000000002</c:v>
                </c:pt>
                <c:pt idx="2">
                  <c:v>2.2759999999999998</c:v>
                </c:pt>
                <c:pt idx="3">
                  <c:v>2.0910000000000002</c:v>
                </c:pt>
                <c:pt idx="4">
                  <c:v>3.2559999999999998</c:v>
                </c:pt>
                <c:pt idx="5">
                  <c:v>3.3250000000000002</c:v>
                </c:pt>
                <c:pt idx="6">
                  <c:v>3.8490000000000002</c:v>
                </c:pt>
                <c:pt idx="7">
                  <c:v>3.9950000000000001</c:v>
                </c:pt>
                <c:pt idx="8">
                  <c:v>2.5840000000000001</c:v>
                </c:pt>
                <c:pt idx="9">
                  <c:v>3.58</c:v>
                </c:pt>
                <c:pt idx="10">
                  <c:v>4.806</c:v>
                </c:pt>
                <c:pt idx="11">
                  <c:v>2.4630000000000001</c:v>
                </c:pt>
                <c:pt idx="12">
                  <c:v>2.9889999999999999</c:v>
                </c:pt>
                <c:pt idx="13">
                  <c:v>4.2779999999999996</c:v>
                </c:pt>
                <c:pt idx="14">
                  <c:v>5.423</c:v>
                </c:pt>
                <c:pt idx="15">
                  <c:v>4.91</c:v>
                </c:pt>
                <c:pt idx="16">
                  <c:v>5.4649999999999999</c:v>
                </c:pt>
                <c:pt idx="17">
                  <c:v>5.569</c:v>
                </c:pt>
                <c:pt idx="18">
                  <c:v>3.0230000000000001</c:v>
                </c:pt>
                <c:pt idx="19">
                  <c:v>-7.4999999999999997E-2</c:v>
                </c:pt>
                <c:pt idx="20">
                  <c:v>5.4119999999999999</c:v>
                </c:pt>
                <c:pt idx="21">
                  <c:v>4.2869999999999999</c:v>
                </c:pt>
                <c:pt idx="22">
                  <c:v>3.5089999999999999</c:v>
                </c:pt>
                <c:pt idx="23">
                  <c:v>3.484</c:v>
                </c:pt>
                <c:pt idx="24">
                  <c:v>3.5870000000000002</c:v>
                </c:pt>
                <c:pt idx="25">
                  <c:v>3.4550000000000001</c:v>
                </c:pt>
                <c:pt idx="26">
                  <c:v>3.39</c:v>
                </c:pt>
                <c:pt idx="27">
                  <c:v>3.8109999999999999</c:v>
                </c:pt>
                <c:pt idx="28">
                  <c:v>3.605</c:v>
                </c:pt>
                <c:pt idx="29">
                  <c:v>3.0129999999999999</c:v>
                </c:pt>
                <c:pt idx="30">
                  <c:v>3.41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C63-244F-97CB-6ACBD5E537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7"/>
        <c:axId val="1062515871"/>
        <c:axId val="1063154015"/>
      </c:barChart>
      <c:lineChart>
        <c:grouping val="standard"/>
        <c:varyColors val="0"/>
        <c:ser>
          <c:idx val="1"/>
          <c:order val="1"/>
          <c:tx>
            <c:strRef>
              <c:f>'WEOApr2019alla (2)'!$BE$3</c:f>
              <c:strCache>
                <c:ptCount val="1"/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Pt>
            <c:idx val="10"/>
            <c:marker>
              <c:symbol val="none"/>
            </c:marker>
            <c:bubble3D val="0"/>
            <c:spPr>
              <a:ln w="28575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6-7C63-244F-97CB-6ACBD5E5377B}"/>
              </c:ext>
            </c:extLst>
          </c:dPt>
          <c:dPt>
            <c:idx val="18"/>
            <c:marker>
              <c:symbol val="none"/>
            </c:marker>
            <c:bubble3D val="0"/>
            <c:spPr>
              <a:ln w="28575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8-7C63-244F-97CB-6ACBD5E5377B}"/>
              </c:ext>
            </c:extLst>
          </c:dPt>
          <c:dPt>
            <c:idx val="24"/>
            <c:marker>
              <c:symbol val="none"/>
            </c:marker>
            <c:bubble3D val="0"/>
            <c:spPr>
              <a:ln w="28575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A-7C63-244F-97CB-6ACBD5E5377B}"/>
              </c:ext>
            </c:extLst>
          </c:dPt>
          <c:cat>
            <c:numRef>
              <c:f>'WEOApr2019alla (2)'!$BF$1:$CJ$1</c:f>
              <c:numCache>
                <c:formatCode>General</c:formatCode>
                <c:ptCount val="3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</c:numCache>
            </c:numRef>
          </c:cat>
          <c:val>
            <c:numRef>
              <c:f>'WEOApr2019alla (2)'!$BF$3:$CJ$3</c:f>
              <c:numCache>
                <c:formatCode>General</c:formatCode>
                <c:ptCount val="31"/>
                <c:pt idx="0">
                  <c:v>3.1027999999999998</c:v>
                </c:pt>
                <c:pt idx="1">
                  <c:v>3.1006999999999998</c:v>
                </c:pt>
                <c:pt idx="2">
                  <c:v>3.1006999999999998</c:v>
                </c:pt>
                <c:pt idx="3">
                  <c:v>3.1006999999999998</c:v>
                </c:pt>
                <c:pt idx="4">
                  <c:v>3.1006999999999998</c:v>
                </c:pt>
                <c:pt idx="5">
                  <c:v>3.1006999999999998</c:v>
                </c:pt>
                <c:pt idx="6">
                  <c:v>3.1006999999999998</c:v>
                </c:pt>
                <c:pt idx="7">
                  <c:v>3.1006999999999998</c:v>
                </c:pt>
                <c:pt idx="8">
                  <c:v>3.1006999999999998</c:v>
                </c:pt>
                <c:pt idx="9">
                  <c:v>3.1006999999999998</c:v>
                </c:pt>
                <c:pt idx="10">
                  <c:v>4.4878749999999998</c:v>
                </c:pt>
                <c:pt idx="11">
                  <c:v>4.4850000000000003</c:v>
                </c:pt>
                <c:pt idx="12">
                  <c:v>4.4850000000000003</c:v>
                </c:pt>
                <c:pt idx="13">
                  <c:v>4.4850000000000003</c:v>
                </c:pt>
                <c:pt idx="14">
                  <c:v>4.4850000000000003</c:v>
                </c:pt>
                <c:pt idx="15">
                  <c:v>4.4850000000000003</c:v>
                </c:pt>
                <c:pt idx="16">
                  <c:v>4.4850000000000003</c:v>
                </c:pt>
                <c:pt idx="17">
                  <c:v>4.4850000000000003</c:v>
                </c:pt>
                <c:pt idx="18">
                  <c:v>3.2733333333333334</c:v>
                </c:pt>
                <c:pt idx="19">
                  <c:v>3.2718333333333334</c:v>
                </c:pt>
                <c:pt idx="20">
                  <c:v>3.2718333333333334</c:v>
                </c:pt>
                <c:pt idx="21">
                  <c:v>3.2718333333333334</c:v>
                </c:pt>
                <c:pt idx="22">
                  <c:v>3.2718333333333334</c:v>
                </c:pt>
                <c:pt idx="23">
                  <c:v>3.2718333333333334</c:v>
                </c:pt>
                <c:pt idx="24">
                  <c:v>3.4672857142857141</c:v>
                </c:pt>
                <c:pt idx="25">
                  <c:v>3.4672857142857141</c:v>
                </c:pt>
                <c:pt idx="26">
                  <c:v>3.4672857142857141</c:v>
                </c:pt>
                <c:pt idx="27">
                  <c:v>3.4672857142857141</c:v>
                </c:pt>
                <c:pt idx="28">
                  <c:v>3.4672857142857141</c:v>
                </c:pt>
                <c:pt idx="29">
                  <c:v>3.4672857142857141</c:v>
                </c:pt>
                <c:pt idx="30">
                  <c:v>3.4672857142857141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7C63-244F-97CB-6ACBD5E537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19029311"/>
        <c:axId val="1606033039"/>
      </c:lineChart>
      <c:catAx>
        <c:axId val="10625158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1063154015"/>
        <c:crosses val="autoZero"/>
        <c:auto val="1"/>
        <c:lblAlgn val="ctr"/>
        <c:lblOffset val="100"/>
        <c:noMultiLvlLbl val="0"/>
      </c:catAx>
      <c:valAx>
        <c:axId val="106315401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1062515871"/>
        <c:crosses val="autoZero"/>
        <c:crossBetween val="between"/>
      </c:valAx>
      <c:valAx>
        <c:axId val="1606033039"/>
        <c:scaling>
          <c:orientation val="minMax"/>
          <c:max val="6"/>
          <c:min val="-1"/>
        </c:scaling>
        <c:delete val="0"/>
        <c:axPos val="r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1619029311"/>
        <c:crosses val="max"/>
        <c:crossBetween val="between"/>
      </c:valAx>
      <c:catAx>
        <c:axId val="161902931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06033039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 baseline="0"/>
      </a:pPr>
      <a:endParaRPr lang="es-CL"/>
    </a:p>
  </c:txPr>
  <c:externalData r:id="rId3">
    <c:autoUpdate val="0"/>
  </c:externalData>
  <c:userShapes r:id="rId4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2.7004864837755153E-2"/>
          <c:y val="1.4373356820725417E-2"/>
          <c:w val="0.93549432913242536"/>
          <c:h val="0.9035967497334490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ExportCuadro!$B$4</c:f>
              <c:strCache>
                <c:ptCount val="1"/>
                <c:pt idx="0">
                  <c:v>Crecimiento PIB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numRef>
              <c:f>ExportCuadro!$A$5:$A$34</c:f>
              <c:numCache>
                <c:formatCode>yyyy</c:formatCode>
                <c:ptCount val="30"/>
                <c:pt idx="0">
                  <c:v>32874</c:v>
                </c:pt>
                <c:pt idx="1">
                  <c:v>33239</c:v>
                </c:pt>
                <c:pt idx="2">
                  <c:v>33604</c:v>
                </c:pt>
                <c:pt idx="3">
                  <c:v>33970</c:v>
                </c:pt>
                <c:pt idx="4">
                  <c:v>34335</c:v>
                </c:pt>
                <c:pt idx="5">
                  <c:v>34700</c:v>
                </c:pt>
                <c:pt idx="6">
                  <c:v>35065</c:v>
                </c:pt>
                <c:pt idx="7">
                  <c:v>35431</c:v>
                </c:pt>
                <c:pt idx="8">
                  <c:v>35796</c:v>
                </c:pt>
                <c:pt idx="9">
                  <c:v>36161</c:v>
                </c:pt>
                <c:pt idx="10">
                  <c:v>36526</c:v>
                </c:pt>
                <c:pt idx="11">
                  <c:v>36892</c:v>
                </c:pt>
                <c:pt idx="12">
                  <c:v>37257</c:v>
                </c:pt>
                <c:pt idx="13">
                  <c:v>37622</c:v>
                </c:pt>
                <c:pt idx="14">
                  <c:v>37987</c:v>
                </c:pt>
                <c:pt idx="15">
                  <c:v>38353</c:v>
                </c:pt>
                <c:pt idx="16">
                  <c:v>38718</c:v>
                </c:pt>
                <c:pt idx="17">
                  <c:v>39083</c:v>
                </c:pt>
                <c:pt idx="18">
                  <c:v>39448</c:v>
                </c:pt>
                <c:pt idx="19">
                  <c:v>39814</c:v>
                </c:pt>
                <c:pt idx="20">
                  <c:v>40179</c:v>
                </c:pt>
                <c:pt idx="21">
                  <c:v>40544</c:v>
                </c:pt>
                <c:pt idx="22">
                  <c:v>40909</c:v>
                </c:pt>
                <c:pt idx="23">
                  <c:v>41275</c:v>
                </c:pt>
                <c:pt idx="24">
                  <c:v>41640</c:v>
                </c:pt>
                <c:pt idx="25">
                  <c:v>42005</c:v>
                </c:pt>
                <c:pt idx="26">
                  <c:v>42370</c:v>
                </c:pt>
                <c:pt idx="27">
                  <c:v>42736</c:v>
                </c:pt>
                <c:pt idx="28">
                  <c:v>43101</c:v>
                </c:pt>
                <c:pt idx="29">
                  <c:v>43466</c:v>
                </c:pt>
              </c:numCache>
            </c:numRef>
          </c:cat>
          <c:val>
            <c:numRef>
              <c:f>ExportCuadro!$B$5:$B$34</c:f>
              <c:numCache>
                <c:formatCode>#,##0.00</c:formatCode>
                <c:ptCount val="30"/>
                <c:pt idx="0">
                  <c:v>3.3335654726366801</c:v>
                </c:pt>
                <c:pt idx="1">
                  <c:v>7.8043921865743604</c:v>
                </c:pt>
                <c:pt idx="2">
                  <c:v>11.166707733714199</c:v>
                </c:pt>
                <c:pt idx="3">
                  <c:v>6.5887838265951304</c:v>
                </c:pt>
                <c:pt idx="4">
                  <c:v>5.03019797749762</c:v>
                </c:pt>
                <c:pt idx="5">
                  <c:v>8.9332958694420501</c:v>
                </c:pt>
                <c:pt idx="6">
                  <c:v>6.8029165956899504</c:v>
                </c:pt>
                <c:pt idx="7">
                  <c:v>7.4278898079353599</c:v>
                </c:pt>
                <c:pt idx="8">
                  <c:v>4.3245794968910696</c:v>
                </c:pt>
                <c:pt idx="9">
                  <c:v>-0.41209616711836999</c:v>
                </c:pt>
                <c:pt idx="10">
                  <c:v>5.3269384191981803</c:v>
                </c:pt>
                <c:pt idx="11">
                  <c:v>3.3030473125175401</c:v>
                </c:pt>
                <c:pt idx="12">
                  <c:v>3.10697053225761</c:v>
                </c:pt>
                <c:pt idx="13">
                  <c:v>4.0910476846627297</c:v>
                </c:pt>
                <c:pt idx="14">
                  <c:v>7.2095397094399596</c:v>
                </c:pt>
                <c:pt idx="15">
                  <c:v>5.7428304894763897</c:v>
                </c:pt>
                <c:pt idx="16">
                  <c:v>6.3171763431687298</c:v>
                </c:pt>
                <c:pt idx="17">
                  <c:v>4.9053245035747697</c:v>
                </c:pt>
                <c:pt idx="18">
                  <c:v>3.5295305532372598</c:v>
                </c:pt>
                <c:pt idx="19">
                  <c:v>-1.56423944301826</c:v>
                </c:pt>
                <c:pt idx="20">
                  <c:v>5.8441772957918303</c:v>
                </c:pt>
                <c:pt idx="21">
                  <c:v>6.1109188291359304</c:v>
                </c:pt>
                <c:pt idx="22">
                  <c:v>5.3186280004358801</c:v>
                </c:pt>
                <c:pt idx="23">
                  <c:v>4.0450042981771599</c:v>
                </c:pt>
                <c:pt idx="24">
                  <c:v>1.76673978360558</c:v>
                </c:pt>
                <c:pt idx="25">
                  <c:v>2.3037670361073102</c:v>
                </c:pt>
                <c:pt idx="26">
                  <c:v>1.6705401732951299</c:v>
                </c:pt>
                <c:pt idx="27">
                  <c:v>1.2791833414784299</c:v>
                </c:pt>
                <c:pt idx="28">
                  <c:v>4.0246529652547398</c:v>
                </c:pt>
                <c:pt idx="29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83-B345-9971-685BC90995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9"/>
        <c:overlap val="-27"/>
        <c:axId val="441312575"/>
        <c:axId val="441314207"/>
      </c:barChart>
      <c:lineChart>
        <c:grouping val="standard"/>
        <c:varyColors val="0"/>
        <c:ser>
          <c:idx val="3"/>
          <c:order val="1"/>
          <c:tx>
            <c:strRef>
              <c:f>ExportCuadro!$E$4</c:f>
              <c:strCache>
                <c:ptCount val="1"/>
              </c:strCache>
            </c:strRef>
          </c:tx>
          <c:spPr>
            <a:ln w="28575" cap="rnd">
              <a:solidFill>
                <a:schemeClr val="tx1">
                  <a:lumMod val="85000"/>
                  <a:lumOff val="1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ExportCuadro!$A$5:$A$34</c:f>
              <c:numCache>
                <c:formatCode>yyyy</c:formatCode>
                <c:ptCount val="30"/>
                <c:pt idx="0">
                  <c:v>32874</c:v>
                </c:pt>
                <c:pt idx="1">
                  <c:v>33239</c:v>
                </c:pt>
                <c:pt idx="2">
                  <c:v>33604</c:v>
                </c:pt>
                <c:pt idx="3">
                  <c:v>33970</c:v>
                </c:pt>
                <c:pt idx="4">
                  <c:v>34335</c:v>
                </c:pt>
                <c:pt idx="5">
                  <c:v>34700</c:v>
                </c:pt>
                <c:pt idx="6">
                  <c:v>35065</c:v>
                </c:pt>
                <c:pt idx="7">
                  <c:v>35431</c:v>
                </c:pt>
                <c:pt idx="8">
                  <c:v>35796</c:v>
                </c:pt>
                <c:pt idx="9">
                  <c:v>36161</c:v>
                </c:pt>
                <c:pt idx="10">
                  <c:v>36526</c:v>
                </c:pt>
                <c:pt idx="11">
                  <c:v>36892</c:v>
                </c:pt>
                <c:pt idx="12">
                  <c:v>37257</c:v>
                </c:pt>
                <c:pt idx="13">
                  <c:v>37622</c:v>
                </c:pt>
                <c:pt idx="14">
                  <c:v>37987</c:v>
                </c:pt>
                <c:pt idx="15">
                  <c:v>38353</c:v>
                </c:pt>
                <c:pt idx="16">
                  <c:v>38718</c:v>
                </c:pt>
                <c:pt idx="17">
                  <c:v>39083</c:v>
                </c:pt>
                <c:pt idx="18">
                  <c:v>39448</c:v>
                </c:pt>
                <c:pt idx="19">
                  <c:v>39814</c:v>
                </c:pt>
                <c:pt idx="20">
                  <c:v>40179</c:v>
                </c:pt>
                <c:pt idx="21">
                  <c:v>40544</c:v>
                </c:pt>
                <c:pt idx="22">
                  <c:v>40909</c:v>
                </c:pt>
                <c:pt idx="23">
                  <c:v>41275</c:v>
                </c:pt>
                <c:pt idx="24">
                  <c:v>41640</c:v>
                </c:pt>
                <c:pt idx="25">
                  <c:v>42005</c:v>
                </c:pt>
                <c:pt idx="26">
                  <c:v>42370</c:v>
                </c:pt>
                <c:pt idx="27">
                  <c:v>42736</c:v>
                </c:pt>
                <c:pt idx="28">
                  <c:v>43101</c:v>
                </c:pt>
                <c:pt idx="29">
                  <c:v>43466</c:v>
                </c:pt>
              </c:numCache>
            </c:numRef>
          </c:cat>
          <c:val>
            <c:numRef>
              <c:f>ExportCuadro!$E$5:$E$34</c:f>
              <c:numCache>
                <c:formatCode>0.0</c:formatCode>
                <c:ptCount val="30"/>
                <c:pt idx="0">
                  <c:v>6.8235921074418231</c:v>
                </c:pt>
                <c:pt idx="1">
                  <c:v>6.8235921074418231</c:v>
                </c:pt>
                <c:pt idx="2">
                  <c:v>6.8235921074418231</c:v>
                </c:pt>
                <c:pt idx="3">
                  <c:v>6.8235921074418231</c:v>
                </c:pt>
                <c:pt idx="4">
                  <c:v>6.8235921074418231</c:v>
                </c:pt>
                <c:pt idx="5">
                  <c:v>6.8235921074418231</c:v>
                </c:pt>
                <c:pt idx="6">
                  <c:v>6.8235921074418231</c:v>
                </c:pt>
                <c:pt idx="7">
                  <c:v>6.8235921074418231</c:v>
                </c:pt>
                <c:pt idx="8">
                  <c:v>6.8235921074418231</c:v>
                </c:pt>
                <c:pt idx="10">
                  <c:v>4.3248888888888892</c:v>
                </c:pt>
                <c:pt idx="11">
                  <c:v>4.3248888888888892</c:v>
                </c:pt>
                <c:pt idx="12">
                  <c:v>4.3248888888888892</c:v>
                </c:pt>
                <c:pt idx="13">
                  <c:v>4.3248888888888892</c:v>
                </c:pt>
                <c:pt idx="14">
                  <c:v>4.3248888888888892</c:v>
                </c:pt>
                <c:pt idx="15">
                  <c:v>4.3248888888888892</c:v>
                </c:pt>
                <c:pt idx="16">
                  <c:v>4.3248888888888892</c:v>
                </c:pt>
                <c:pt idx="17">
                  <c:v>4.3248888888888892</c:v>
                </c:pt>
                <c:pt idx="18">
                  <c:v>4.3248888888888892</c:v>
                </c:pt>
                <c:pt idx="20">
                  <c:v>3.4863611723281984</c:v>
                </c:pt>
                <c:pt idx="21">
                  <c:v>3.4863611723281984</c:v>
                </c:pt>
                <c:pt idx="22">
                  <c:v>3.4863611723281984</c:v>
                </c:pt>
                <c:pt idx="23">
                  <c:v>3.4863611723281984</c:v>
                </c:pt>
                <c:pt idx="24">
                  <c:v>3.4863611723281984</c:v>
                </c:pt>
                <c:pt idx="25">
                  <c:v>3.4863611723281984</c:v>
                </c:pt>
                <c:pt idx="26">
                  <c:v>3.4863611723281984</c:v>
                </c:pt>
                <c:pt idx="27">
                  <c:v>3.4863611723281984</c:v>
                </c:pt>
                <c:pt idx="28">
                  <c:v>3.4863611723281984</c:v>
                </c:pt>
                <c:pt idx="29">
                  <c:v>3.4863611723281984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A83-B345-9971-685BC90995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41312575"/>
        <c:axId val="441314207"/>
      </c:lineChart>
      <c:dateAx>
        <c:axId val="441312575"/>
        <c:scaling>
          <c:orientation val="minMax"/>
        </c:scaling>
        <c:delete val="0"/>
        <c:axPos val="b"/>
        <c:numFmt formatCode="yyyy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441314207"/>
        <c:crosses val="autoZero"/>
        <c:auto val="1"/>
        <c:lblOffset val="100"/>
        <c:baseTimeUnit val="years"/>
      </c:dateAx>
      <c:valAx>
        <c:axId val="441314207"/>
        <c:scaling>
          <c:orientation val="minMax"/>
        </c:scaling>
        <c:delete val="0"/>
        <c:axPos val="l"/>
        <c:numFmt formatCode="#,##0" sourceLinked="0"/>
        <c:majorTickMark val="none"/>
        <c:minorTickMark val="none"/>
        <c:tickLblPos val="nextTo"/>
        <c:spPr>
          <a:noFill/>
          <a:ln>
            <a:solidFill>
              <a:schemeClr val="bg1">
                <a:lumMod val="6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44131257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 baseline="0"/>
      </a:pPr>
      <a:endParaRPr lang="es-CL"/>
    </a:p>
  </c:txPr>
  <c:externalData r:id="rId4">
    <c:autoUpdate val="0"/>
  </c:externalData>
  <c:userShapes r:id="rId5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4635684126440719E-2"/>
          <c:y val="2.4939685218661477E-2"/>
          <c:w val="0.93549432913242536"/>
          <c:h val="0.9035967497334490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ExportCuadro!$B$4</c:f>
              <c:strCache>
                <c:ptCount val="1"/>
                <c:pt idx="0">
                  <c:v>Crecimiento PIB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numRef>
              <c:f>ExportCuadro!$A$5:$A$34</c:f>
              <c:numCache>
                <c:formatCode>yyyy</c:formatCode>
                <c:ptCount val="30"/>
                <c:pt idx="0">
                  <c:v>32874</c:v>
                </c:pt>
                <c:pt idx="1">
                  <c:v>33239</c:v>
                </c:pt>
                <c:pt idx="2">
                  <c:v>33604</c:v>
                </c:pt>
                <c:pt idx="3">
                  <c:v>33970</c:v>
                </c:pt>
                <c:pt idx="4">
                  <c:v>34335</c:v>
                </c:pt>
                <c:pt idx="5">
                  <c:v>34700</c:v>
                </c:pt>
                <c:pt idx="6">
                  <c:v>35065</c:v>
                </c:pt>
                <c:pt idx="7">
                  <c:v>35431</c:v>
                </c:pt>
                <c:pt idx="8">
                  <c:v>35796</c:v>
                </c:pt>
                <c:pt idx="9">
                  <c:v>36161</c:v>
                </c:pt>
                <c:pt idx="10">
                  <c:v>36526</c:v>
                </c:pt>
                <c:pt idx="11">
                  <c:v>36892</c:v>
                </c:pt>
                <c:pt idx="12">
                  <c:v>37257</c:v>
                </c:pt>
                <c:pt idx="13">
                  <c:v>37622</c:v>
                </c:pt>
                <c:pt idx="14">
                  <c:v>37987</c:v>
                </c:pt>
                <c:pt idx="15">
                  <c:v>38353</c:v>
                </c:pt>
                <c:pt idx="16">
                  <c:v>38718</c:v>
                </c:pt>
                <c:pt idx="17">
                  <c:v>39083</c:v>
                </c:pt>
                <c:pt idx="18">
                  <c:v>39448</c:v>
                </c:pt>
                <c:pt idx="19">
                  <c:v>39814</c:v>
                </c:pt>
                <c:pt idx="20">
                  <c:v>40179</c:v>
                </c:pt>
                <c:pt idx="21">
                  <c:v>40544</c:v>
                </c:pt>
                <c:pt idx="22">
                  <c:v>40909</c:v>
                </c:pt>
                <c:pt idx="23">
                  <c:v>41275</c:v>
                </c:pt>
                <c:pt idx="24">
                  <c:v>41640</c:v>
                </c:pt>
                <c:pt idx="25">
                  <c:v>42005</c:v>
                </c:pt>
                <c:pt idx="26">
                  <c:v>42370</c:v>
                </c:pt>
                <c:pt idx="27">
                  <c:v>42736</c:v>
                </c:pt>
                <c:pt idx="28">
                  <c:v>43101</c:v>
                </c:pt>
                <c:pt idx="29">
                  <c:v>43466</c:v>
                </c:pt>
              </c:numCache>
            </c:numRef>
          </c:cat>
          <c:val>
            <c:numRef>
              <c:f>ExportCuadro!$B$5:$B$34</c:f>
              <c:numCache>
                <c:formatCode>#,##0.00</c:formatCode>
                <c:ptCount val="30"/>
                <c:pt idx="0">
                  <c:v>3.3335654726366801</c:v>
                </c:pt>
                <c:pt idx="1">
                  <c:v>7.8043921865743604</c:v>
                </c:pt>
                <c:pt idx="2">
                  <c:v>11.166707733714199</c:v>
                </c:pt>
                <c:pt idx="3">
                  <c:v>6.5887838265951304</c:v>
                </c:pt>
                <c:pt idx="4">
                  <c:v>5.03019797749762</c:v>
                </c:pt>
                <c:pt idx="5">
                  <c:v>8.9332958694420501</c:v>
                </c:pt>
                <c:pt idx="6">
                  <c:v>6.8029165956899504</c:v>
                </c:pt>
                <c:pt idx="7">
                  <c:v>7.4278898079353599</c:v>
                </c:pt>
                <c:pt idx="8">
                  <c:v>4.3245794968910696</c:v>
                </c:pt>
                <c:pt idx="9">
                  <c:v>-0.41209616711836999</c:v>
                </c:pt>
                <c:pt idx="10">
                  <c:v>5.3269384191981803</c:v>
                </c:pt>
                <c:pt idx="11">
                  <c:v>3.3030473125175401</c:v>
                </c:pt>
                <c:pt idx="12">
                  <c:v>3.10697053225761</c:v>
                </c:pt>
                <c:pt idx="13">
                  <c:v>4.0910476846627297</c:v>
                </c:pt>
                <c:pt idx="14">
                  <c:v>7.2095397094399596</c:v>
                </c:pt>
                <c:pt idx="15">
                  <c:v>5.7428304894763897</c:v>
                </c:pt>
                <c:pt idx="16">
                  <c:v>6.3171763431687298</c:v>
                </c:pt>
                <c:pt idx="17">
                  <c:v>4.9053245035747697</c:v>
                </c:pt>
                <c:pt idx="18">
                  <c:v>3.5295305532372598</c:v>
                </c:pt>
                <c:pt idx="19">
                  <c:v>-1.56423944301826</c:v>
                </c:pt>
                <c:pt idx="20">
                  <c:v>5.8441772957918303</c:v>
                </c:pt>
                <c:pt idx="21">
                  <c:v>6.1109188291359304</c:v>
                </c:pt>
                <c:pt idx="22">
                  <c:v>5.3186280004358801</c:v>
                </c:pt>
                <c:pt idx="23">
                  <c:v>4.0450042981771599</c:v>
                </c:pt>
                <c:pt idx="24">
                  <c:v>1.76673978360558</c:v>
                </c:pt>
                <c:pt idx="25">
                  <c:v>2.3037670361073102</c:v>
                </c:pt>
                <c:pt idx="26">
                  <c:v>1.6705401732951299</c:v>
                </c:pt>
                <c:pt idx="27">
                  <c:v>1.2791833414784299</c:v>
                </c:pt>
                <c:pt idx="28">
                  <c:v>4.0246529652547398</c:v>
                </c:pt>
                <c:pt idx="29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6B2-4946-8E77-C40B4F5E8A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9"/>
        <c:overlap val="-27"/>
        <c:axId val="441312575"/>
        <c:axId val="441314207"/>
      </c:barChart>
      <c:lineChart>
        <c:grouping val="standard"/>
        <c:varyColors val="0"/>
        <c:ser>
          <c:idx val="2"/>
          <c:order val="2"/>
          <c:tx>
            <c:strRef>
              <c:f>ExportCuadro!$D$4</c:f>
              <c:strCache>
                <c:ptCount val="1"/>
                <c:pt idx="0">
                  <c:v>Crecimiento mundial</c:v>
                </c:pt>
              </c:strCache>
            </c:strRef>
          </c:tx>
          <c:spPr>
            <a:ln w="4127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numRef>
              <c:f>ExportCuadro!$A$5:$A$34</c:f>
              <c:numCache>
                <c:formatCode>yyyy</c:formatCode>
                <c:ptCount val="30"/>
                <c:pt idx="0">
                  <c:v>32874</c:v>
                </c:pt>
                <c:pt idx="1">
                  <c:v>33239</c:v>
                </c:pt>
                <c:pt idx="2">
                  <c:v>33604</c:v>
                </c:pt>
                <c:pt idx="3">
                  <c:v>33970</c:v>
                </c:pt>
                <c:pt idx="4">
                  <c:v>34335</c:v>
                </c:pt>
                <c:pt idx="5">
                  <c:v>34700</c:v>
                </c:pt>
                <c:pt idx="6">
                  <c:v>35065</c:v>
                </c:pt>
                <c:pt idx="7">
                  <c:v>35431</c:v>
                </c:pt>
                <c:pt idx="8">
                  <c:v>35796</c:v>
                </c:pt>
                <c:pt idx="9">
                  <c:v>36161</c:v>
                </c:pt>
                <c:pt idx="10">
                  <c:v>36526</c:v>
                </c:pt>
                <c:pt idx="11">
                  <c:v>36892</c:v>
                </c:pt>
                <c:pt idx="12">
                  <c:v>37257</c:v>
                </c:pt>
                <c:pt idx="13">
                  <c:v>37622</c:v>
                </c:pt>
                <c:pt idx="14">
                  <c:v>37987</c:v>
                </c:pt>
                <c:pt idx="15">
                  <c:v>38353</c:v>
                </c:pt>
                <c:pt idx="16">
                  <c:v>38718</c:v>
                </c:pt>
                <c:pt idx="17">
                  <c:v>39083</c:v>
                </c:pt>
                <c:pt idx="18">
                  <c:v>39448</c:v>
                </c:pt>
                <c:pt idx="19">
                  <c:v>39814</c:v>
                </c:pt>
                <c:pt idx="20">
                  <c:v>40179</c:v>
                </c:pt>
                <c:pt idx="21">
                  <c:v>40544</c:v>
                </c:pt>
                <c:pt idx="22">
                  <c:v>40909</c:v>
                </c:pt>
                <c:pt idx="23">
                  <c:v>41275</c:v>
                </c:pt>
                <c:pt idx="24">
                  <c:v>41640</c:v>
                </c:pt>
                <c:pt idx="25">
                  <c:v>42005</c:v>
                </c:pt>
                <c:pt idx="26">
                  <c:v>42370</c:v>
                </c:pt>
                <c:pt idx="27">
                  <c:v>42736</c:v>
                </c:pt>
                <c:pt idx="28">
                  <c:v>43101</c:v>
                </c:pt>
                <c:pt idx="29">
                  <c:v>43466</c:v>
                </c:pt>
              </c:numCache>
            </c:numRef>
          </c:cat>
          <c:val>
            <c:numRef>
              <c:f>ExportCuadro!$D$5:$D$34</c:f>
              <c:numCache>
                <c:formatCode>0.0</c:formatCode>
                <c:ptCount val="30"/>
                <c:pt idx="0">
                  <c:v>3.448</c:v>
                </c:pt>
                <c:pt idx="1">
                  <c:v>2.6019999999999999</c:v>
                </c:pt>
                <c:pt idx="2">
                  <c:v>2.2519999999999998</c:v>
                </c:pt>
                <c:pt idx="3">
                  <c:v>2.0670000000000002</c:v>
                </c:pt>
                <c:pt idx="4">
                  <c:v>3.266</c:v>
                </c:pt>
                <c:pt idx="5">
                  <c:v>3.3580000000000001</c:v>
                </c:pt>
                <c:pt idx="6">
                  <c:v>3.855</c:v>
                </c:pt>
                <c:pt idx="7">
                  <c:v>4.0030000000000001</c:v>
                </c:pt>
                <c:pt idx="8">
                  <c:v>2.581</c:v>
                </c:pt>
                <c:pt idx="9">
                  <c:v>3.5750000000000002</c:v>
                </c:pt>
                <c:pt idx="10">
                  <c:v>4.8220000000000001</c:v>
                </c:pt>
                <c:pt idx="11">
                  <c:v>2.4609999999999999</c:v>
                </c:pt>
                <c:pt idx="12">
                  <c:v>2.99</c:v>
                </c:pt>
                <c:pt idx="13">
                  <c:v>4.2839999999999998</c:v>
                </c:pt>
                <c:pt idx="14">
                  <c:v>5.3849999999999998</c:v>
                </c:pt>
                <c:pt idx="15">
                  <c:v>4.9009999999999998</c:v>
                </c:pt>
                <c:pt idx="16">
                  <c:v>5.4649999999999999</c:v>
                </c:pt>
                <c:pt idx="17">
                  <c:v>5.5720000000000001</c:v>
                </c:pt>
                <c:pt idx="18">
                  <c:v>3.044</c:v>
                </c:pt>
                <c:pt idx="19">
                  <c:v>-0.107</c:v>
                </c:pt>
                <c:pt idx="20">
                  <c:v>5.4039999999999999</c:v>
                </c:pt>
                <c:pt idx="21">
                  <c:v>4.2850000000000001</c:v>
                </c:pt>
                <c:pt idx="22">
                  <c:v>3.5179999999999998</c:v>
                </c:pt>
                <c:pt idx="23">
                  <c:v>3.4870000000000001</c:v>
                </c:pt>
                <c:pt idx="24">
                  <c:v>3.577</c:v>
                </c:pt>
                <c:pt idx="25">
                  <c:v>3.44</c:v>
                </c:pt>
                <c:pt idx="26">
                  <c:v>3.3719999999999999</c:v>
                </c:pt>
                <c:pt idx="27">
                  <c:v>3.7890000000000001</c:v>
                </c:pt>
                <c:pt idx="28">
                  <c:v>3.5979999999999999</c:v>
                </c:pt>
                <c:pt idx="29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6B2-4946-8E77-C40B4F5E8A9E}"/>
            </c:ext>
          </c:extLst>
        </c:ser>
        <c:ser>
          <c:idx val="3"/>
          <c:order val="3"/>
          <c:tx>
            <c:strRef>
              <c:f>ExportCuadro!$E$4</c:f>
              <c:strCache>
                <c:ptCount val="1"/>
              </c:strCache>
            </c:strRef>
          </c:tx>
          <c:spPr>
            <a:ln w="28575" cap="rnd">
              <a:solidFill>
                <a:schemeClr val="tx1">
                  <a:lumMod val="85000"/>
                  <a:lumOff val="1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ExportCuadro!$A$5:$A$34</c:f>
              <c:numCache>
                <c:formatCode>yyyy</c:formatCode>
                <c:ptCount val="30"/>
                <c:pt idx="0">
                  <c:v>32874</c:v>
                </c:pt>
                <c:pt idx="1">
                  <c:v>33239</c:v>
                </c:pt>
                <c:pt idx="2">
                  <c:v>33604</c:v>
                </c:pt>
                <c:pt idx="3">
                  <c:v>33970</c:v>
                </c:pt>
                <c:pt idx="4">
                  <c:v>34335</c:v>
                </c:pt>
                <c:pt idx="5">
                  <c:v>34700</c:v>
                </c:pt>
                <c:pt idx="6">
                  <c:v>35065</c:v>
                </c:pt>
                <c:pt idx="7">
                  <c:v>35431</c:v>
                </c:pt>
                <c:pt idx="8">
                  <c:v>35796</c:v>
                </c:pt>
                <c:pt idx="9">
                  <c:v>36161</c:v>
                </c:pt>
                <c:pt idx="10">
                  <c:v>36526</c:v>
                </c:pt>
                <c:pt idx="11">
                  <c:v>36892</c:v>
                </c:pt>
                <c:pt idx="12">
                  <c:v>37257</c:v>
                </c:pt>
                <c:pt idx="13">
                  <c:v>37622</c:v>
                </c:pt>
                <c:pt idx="14">
                  <c:v>37987</c:v>
                </c:pt>
                <c:pt idx="15">
                  <c:v>38353</c:v>
                </c:pt>
                <c:pt idx="16">
                  <c:v>38718</c:v>
                </c:pt>
                <c:pt idx="17">
                  <c:v>39083</c:v>
                </c:pt>
                <c:pt idx="18">
                  <c:v>39448</c:v>
                </c:pt>
                <c:pt idx="19">
                  <c:v>39814</c:v>
                </c:pt>
                <c:pt idx="20">
                  <c:v>40179</c:v>
                </c:pt>
                <c:pt idx="21">
                  <c:v>40544</c:v>
                </c:pt>
                <c:pt idx="22">
                  <c:v>40909</c:v>
                </c:pt>
                <c:pt idx="23">
                  <c:v>41275</c:v>
                </c:pt>
                <c:pt idx="24">
                  <c:v>41640</c:v>
                </c:pt>
                <c:pt idx="25">
                  <c:v>42005</c:v>
                </c:pt>
                <c:pt idx="26">
                  <c:v>42370</c:v>
                </c:pt>
                <c:pt idx="27">
                  <c:v>42736</c:v>
                </c:pt>
                <c:pt idx="28">
                  <c:v>43101</c:v>
                </c:pt>
                <c:pt idx="29">
                  <c:v>43466</c:v>
                </c:pt>
              </c:numCache>
            </c:numRef>
          </c:cat>
          <c:val>
            <c:numRef>
              <c:f>ExportCuadro!$E$5:$E$34</c:f>
              <c:numCache>
                <c:formatCode>0.0</c:formatCode>
                <c:ptCount val="30"/>
                <c:pt idx="0">
                  <c:v>6.8235921074418231</c:v>
                </c:pt>
                <c:pt idx="1">
                  <c:v>6.8235921074418231</c:v>
                </c:pt>
                <c:pt idx="2">
                  <c:v>6.8235921074418231</c:v>
                </c:pt>
                <c:pt idx="3">
                  <c:v>6.8235921074418231</c:v>
                </c:pt>
                <c:pt idx="4">
                  <c:v>6.8235921074418231</c:v>
                </c:pt>
                <c:pt idx="5">
                  <c:v>6.8235921074418231</c:v>
                </c:pt>
                <c:pt idx="6">
                  <c:v>6.8235921074418231</c:v>
                </c:pt>
                <c:pt idx="7">
                  <c:v>6.8235921074418231</c:v>
                </c:pt>
                <c:pt idx="8">
                  <c:v>6.8235921074418231</c:v>
                </c:pt>
                <c:pt idx="10">
                  <c:v>4.3248888888888892</c:v>
                </c:pt>
                <c:pt idx="11">
                  <c:v>4.3248888888888892</c:v>
                </c:pt>
                <c:pt idx="12">
                  <c:v>4.3248888888888892</c:v>
                </c:pt>
                <c:pt idx="13">
                  <c:v>4.3248888888888892</c:v>
                </c:pt>
                <c:pt idx="14">
                  <c:v>4.3248888888888892</c:v>
                </c:pt>
                <c:pt idx="15">
                  <c:v>4.3248888888888892</c:v>
                </c:pt>
                <c:pt idx="16">
                  <c:v>4.3248888888888892</c:v>
                </c:pt>
                <c:pt idx="17">
                  <c:v>4.3248888888888892</c:v>
                </c:pt>
                <c:pt idx="18">
                  <c:v>4.3248888888888892</c:v>
                </c:pt>
                <c:pt idx="20">
                  <c:v>3.4863611723281984</c:v>
                </c:pt>
                <c:pt idx="21">
                  <c:v>3.4863611723281984</c:v>
                </c:pt>
                <c:pt idx="22">
                  <c:v>3.4863611723281984</c:v>
                </c:pt>
                <c:pt idx="23">
                  <c:v>3.4863611723281984</c:v>
                </c:pt>
                <c:pt idx="24">
                  <c:v>3.4863611723281984</c:v>
                </c:pt>
                <c:pt idx="25">
                  <c:v>3.4863611723281984</c:v>
                </c:pt>
                <c:pt idx="26">
                  <c:v>3.4863611723281984</c:v>
                </c:pt>
                <c:pt idx="27">
                  <c:v>3.4863611723281984</c:v>
                </c:pt>
                <c:pt idx="28">
                  <c:v>3.4863611723281984</c:v>
                </c:pt>
                <c:pt idx="29">
                  <c:v>3.4863611723281984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6B2-4946-8E77-C40B4F5E8A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41312575"/>
        <c:axId val="441314207"/>
      </c:lineChart>
      <c:lineChart>
        <c:grouping val="standard"/>
        <c:varyColors val="0"/>
        <c:ser>
          <c:idx val="1"/>
          <c:order val="1"/>
          <c:tx>
            <c:strRef>
              <c:f>ExportCuadro!$C$4</c:f>
              <c:strCache>
                <c:ptCount val="1"/>
                <c:pt idx="0">
                  <c:v>Precio Cobre </c:v>
                </c:pt>
              </c:strCache>
            </c:strRef>
          </c:tx>
          <c:spPr>
            <a:ln w="412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numRef>
              <c:f>ExportCuadro!$A$5:$A$34</c:f>
              <c:numCache>
                <c:formatCode>yyyy</c:formatCode>
                <c:ptCount val="30"/>
                <c:pt idx="0">
                  <c:v>32874</c:v>
                </c:pt>
                <c:pt idx="1">
                  <c:v>33239</c:v>
                </c:pt>
                <c:pt idx="2">
                  <c:v>33604</c:v>
                </c:pt>
                <c:pt idx="3">
                  <c:v>33970</c:v>
                </c:pt>
                <c:pt idx="4">
                  <c:v>34335</c:v>
                </c:pt>
                <c:pt idx="5">
                  <c:v>34700</c:v>
                </c:pt>
                <c:pt idx="6">
                  <c:v>35065</c:v>
                </c:pt>
                <c:pt idx="7">
                  <c:v>35431</c:v>
                </c:pt>
                <c:pt idx="8">
                  <c:v>35796</c:v>
                </c:pt>
                <c:pt idx="9">
                  <c:v>36161</c:v>
                </c:pt>
                <c:pt idx="10">
                  <c:v>36526</c:v>
                </c:pt>
                <c:pt idx="11">
                  <c:v>36892</c:v>
                </c:pt>
                <c:pt idx="12">
                  <c:v>37257</c:v>
                </c:pt>
                <c:pt idx="13">
                  <c:v>37622</c:v>
                </c:pt>
                <c:pt idx="14">
                  <c:v>37987</c:v>
                </c:pt>
                <c:pt idx="15">
                  <c:v>38353</c:v>
                </c:pt>
                <c:pt idx="16">
                  <c:v>38718</c:v>
                </c:pt>
                <c:pt idx="17">
                  <c:v>39083</c:v>
                </c:pt>
                <c:pt idx="18">
                  <c:v>39448</c:v>
                </c:pt>
                <c:pt idx="19">
                  <c:v>39814</c:v>
                </c:pt>
                <c:pt idx="20">
                  <c:v>40179</c:v>
                </c:pt>
                <c:pt idx="21">
                  <c:v>40544</c:v>
                </c:pt>
                <c:pt idx="22">
                  <c:v>40909</c:v>
                </c:pt>
                <c:pt idx="23">
                  <c:v>41275</c:v>
                </c:pt>
                <c:pt idx="24">
                  <c:v>41640</c:v>
                </c:pt>
                <c:pt idx="25">
                  <c:v>42005</c:v>
                </c:pt>
                <c:pt idx="26">
                  <c:v>42370</c:v>
                </c:pt>
                <c:pt idx="27">
                  <c:v>42736</c:v>
                </c:pt>
                <c:pt idx="28">
                  <c:v>43101</c:v>
                </c:pt>
                <c:pt idx="29">
                  <c:v>43466</c:v>
                </c:pt>
              </c:numCache>
            </c:numRef>
          </c:cat>
          <c:val>
            <c:numRef>
              <c:f>ExportCuadro!$C$5:$C$34</c:f>
              <c:numCache>
                <c:formatCode>#,##0.00</c:formatCode>
                <c:ptCount val="30"/>
                <c:pt idx="0">
                  <c:v>2.3158395369602682</c:v>
                </c:pt>
                <c:pt idx="1">
                  <c:v>1.9544018356482826</c:v>
                </c:pt>
                <c:pt idx="2">
                  <c:v>1.8507161192936601</c:v>
                </c:pt>
                <c:pt idx="3">
                  <c:v>1.5050475906162879</c:v>
                </c:pt>
                <c:pt idx="4">
                  <c:v>1.7745616995558533</c:v>
                </c:pt>
                <c:pt idx="5">
                  <c:v>2.1971504611907067</c:v>
                </c:pt>
                <c:pt idx="6">
                  <c:v>1.6676418110013136</c:v>
                </c:pt>
                <c:pt idx="7">
                  <c:v>1.6152080079950106</c:v>
                </c:pt>
                <c:pt idx="8">
                  <c:v>1.1572660408465831</c:v>
                </c:pt>
                <c:pt idx="9">
                  <c:v>1.0753286774392565</c:v>
                </c:pt>
                <c:pt idx="10">
                  <c:v>1.1995129989699695</c:v>
                </c:pt>
                <c:pt idx="11">
                  <c:v>1.015261771119234</c:v>
                </c:pt>
                <c:pt idx="12">
                  <c:v>0.98749931342341035</c:v>
                </c:pt>
                <c:pt idx="13">
                  <c:v>1.1015920926703009</c:v>
                </c:pt>
                <c:pt idx="14">
                  <c:v>1.728199396675131</c:v>
                </c:pt>
                <c:pt idx="15">
                  <c:v>2.1456615986133274</c:v>
                </c:pt>
                <c:pt idx="16">
                  <c:v>3.7980741280513266</c:v>
                </c:pt>
                <c:pt idx="17">
                  <c:v>3.910484660783681</c:v>
                </c:pt>
                <c:pt idx="18">
                  <c:v>3.6798637310217952</c:v>
                </c:pt>
                <c:pt idx="19">
                  <c:v>2.7340825116579119</c:v>
                </c:pt>
                <c:pt idx="20">
                  <c:v>3.9357930925886135</c:v>
                </c:pt>
                <c:pt idx="21">
                  <c:v>4.4666402593255103</c:v>
                </c:pt>
                <c:pt idx="22">
                  <c:v>3.9439614162437278</c:v>
                </c:pt>
                <c:pt idx="23">
                  <c:v>3.5820327563804506</c:v>
                </c:pt>
                <c:pt idx="24">
                  <c:v>3.3004134100861204</c:v>
                </c:pt>
                <c:pt idx="25">
                  <c:v>2.6438995597448876</c:v>
                </c:pt>
                <c:pt idx="26">
                  <c:v>2.3079632067893714</c:v>
                </c:pt>
                <c:pt idx="27">
                  <c:v>2.8636944528023682</c:v>
                </c:pt>
                <c:pt idx="28">
                  <c:v>2.9598721612386201</c:v>
                </c:pt>
                <c:pt idx="29">
                  <c:v>2.6470588235294121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6B2-4946-8E77-C40B4F5E8A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43434495"/>
        <c:axId val="488550671"/>
      </c:lineChart>
      <c:dateAx>
        <c:axId val="441312575"/>
        <c:scaling>
          <c:orientation val="minMax"/>
        </c:scaling>
        <c:delete val="0"/>
        <c:axPos val="b"/>
        <c:numFmt formatCode="yyyy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441314207"/>
        <c:crosses val="autoZero"/>
        <c:auto val="1"/>
        <c:lblOffset val="100"/>
        <c:baseTimeUnit val="years"/>
      </c:dateAx>
      <c:valAx>
        <c:axId val="441314207"/>
        <c:scaling>
          <c:orientation val="minMax"/>
        </c:scaling>
        <c:delete val="0"/>
        <c:axPos val="l"/>
        <c:numFmt formatCode="#,##0" sourceLinked="0"/>
        <c:majorTickMark val="none"/>
        <c:minorTickMark val="none"/>
        <c:tickLblPos val="nextTo"/>
        <c:spPr>
          <a:noFill/>
          <a:ln>
            <a:solidFill>
              <a:schemeClr val="bg1">
                <a:lumMod val="6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441312575"/>
        <c:crosses val="autoZero"/>
        <c:crossBetween val="between"/>
      </c:valAx>
      <c:valAx>
        <c:axId val="488550671"/>
        <c:scaling>
          <c:orientation val="minMax"/>
        </c:scaling>
        <c:delete val="0"/>
        <c:axPos val="r"/>
        <c:numFmt formatCode="#,##0.0" sourceLinked="0"/>
        <c:majorTickMark val="out"/>
        <c:minorTickMark val="none"/>
        <c:tickLblPos val="nextTo"/>
        <c:spPr>
          <a:noFill/>
          <a:ln>
            <a:solidFill>
              <a:schemeClr val="bg1">
                <a:lumMod val="6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443434495"/>
        <c:crosses val="max"/>
        <c:crossBetween val="between"/>
      </c:valAx>
      <c:dateAx>
        <c:axId val="443434495"/>
        <c:scaling>
          <c:orientation val="minMax"/>
        </c:scaling>
        <c:delete val="1"/>
        <c:axPos val="b"/>
        <c:numFmt formatCode="yyyy" sourceLinked="1"/>
        <c:majorTickMark val="out"/>
        <c:minorTickMark val="none"/>
        <c:tickLblPos val="nextTo"/>
        <c:crossAx val="488550671"/>
        <c:crosses val="autoZero"/>
        <c:auto val="1"/>
        <c:lblOffset val="100"/>
        <c:baseTimeUnit val="years"/>
      </c:date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layout>
        <c:manualLayout>
          <c:xMode val="edge"/>
          <c:yMode val="edge"/>
          <c:x val="0.22338508493975265"/>
          <c:y val="5.0012255589109406E-2"/>
          <c:w val="0.53979411540948685"/>
          <c:h val="3.8486946058694807E-2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 baseline="0"/>
      </a:pPr>
      <a:endParaRPr lang="es-CL"/>
    </a:p>
  </c:txPr>
  <c:externalData r:id="rId4">
    <c:autoUpdate val="0"/>
  </c:externalData>
  <c:userShapes r:id="rId5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ExportCuadro!$I$5</c:f>
              <c:strCache>
                <c:ptCount val="1"/>
                <c:pt idx="0">
                  <c:v>PTF sin min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ExportCuadro!$G$6:$G$33</c:f>
              <c:numCache>
                <c:formatCode>yyyy</c:formatCode>
                <c:ptCount val="28"/>
                <c:pt idx="0">
                  <c:v>33239</c:v>
                </c:pt>
                <c:pt idx="1">
                  <c:v>33604</c:v>
                </c:pt>
                <c:pt idx="2">
                  <c:v>33970</c:v>
                </c:pt>
                <c:pt idx="3">
                  <c:v>34335</c:v>
                </c:pt>
                <c:pt idx="4">
                  <c:v>34700</c:v>
                </c:pt>
                <c:pt idx="5">
                  <c:v>35065</c:v>
                </c:pt>
                <c:pt idx="6">
                  <c:v>35431</c:v>
                </c:pt>
                <c:pt idx="7">
                  <c:v>35796</c:v>
                </c:pt>
                <c:pt idx="8">
                  <c:v>36161</c:v>
                </c:pt>
                <c:pt idx="9">
                  <c:v>36526</c:v>
                </c:pt>
                <c:pt idx="10">
                  <c:v>36892</c:v>
                </c:pt>
                <c:pt idx="11">
                  <c:v>37257</c:v>
                </c:pt>
                <c:pt idx="12">
                  <c:v>37622</c:v>
                </c:pt>
                <c:pt idx="13">
                  <c:v>37987</c:v>
                </c:pt>
                <c:pt idx="14">
                  <c:v>38353</c:v>
                </c:pt>
                <c:pt idx="15">
                  <c:v>38718</c:v>
                </c:pt>
                <c:pt idx="16">
                  <c:v>39083</c:v>
                </c:pt>
                <c:pt idx="17">
                  <c:v>39448</c:v>
                </c:pt>
                <c:pt idx="18">
                  <c:v>39814</c:v>
                </c:pt>
                <c:pt idx="19">
                  <c:v>40179</c:v>
                </c:pt>
                <c:pt idx="20">
                  <c:v>40544</c:v>
                </c:pt>
                <c:pt idx="21">
                  <c:v>40909</c:v>
                </c:pt>
                <c:pt idx="22">
                  <c:v>41275</c:v>
                </c:pt>
                <c:pt idx="23">
                  <c:v>41640</c:v>
                </c:pt>
                <c:pt idx="24">
                  <c:v>42005</c:v>
                </c:pt>
                <c:pt idx="25">
                  <c:v>42370</c:v>
                </c:pt>
                <c:pt idx="26">
                  <c:v>42736</c:v>
                </c:pt>
                <c:pt idx="27">
                  <c:v>43101</c:v>
                </c:pt>
              </c:numCache>
            </c:numRef>
          </c:cat>
          <c:val>
            <c:numRef>
              <c:f>ExportCuadro!$I$6:$I$33</c:f>
              <c:numCache>
                <c:formatCode>0.0</c:formatCode>
                <c:ptCount val="28"/>
                <c:pt idx="0">
                  <c:v>4.581907613607239</c:v>
                </c:pt>
                <c:pt idx="1">
                  <c:v>4.6583279807268063</c:v>
                </c:pt>
                <c:pt idx="2">
                  <c:v>1.030640913601566</c:v>
                </c:pt>
                <c:pt idx="3">
                  <c:v>3.2603103195477212</c:v>
                </c:pt>
                <c:pt idx="4">
                  <c:v>4.8536645420586222</c:v>
                </c:pt>
                <c:pt idx="5">
                  <c:v>1.2929785908791125</c:v>
                </c:pt>
                <c:pt idx="6">
                  <c:v>0.35074853546148699</c:v>
                </c:pt>
                <c:pt idx="7">
                  <c:v>2.3598792375039146</c:v>
                </c:pt>
                <c:pt idx="8">
                  <c:v>-0.14032466919149389</c:v>
                </c:pt>
                <c:pt idx="9">
                  <c:v>0.51137326249752757</c:v>
                </c:pt>
                <c:pt idx="10">
                  <c:v>2.0155247759001682</c:v>
                </c:pt>
                <c:pt idx="11">
                  <c:v>1.6220862007733983</c:v>
                </c:pt>
                <c:pt idx="12">
                  <c:v>1.7319622081036545</c:v>
                </c:pt>
                <c:pt idx="13">
                  <c:v>3.7156734558096538</c:v>
                </c:pt>
                <c:pt idx="14">
                  <c:v>2.639840997815468</c:v>
                </c:pt>
                <c:pt idx="15">
                  <c:v>1.3617408687365939</c:v>
                </c:pt>
                <c:pt idx="16">
                  <c:v>0.55654774631455073</c:v>
                </c:pt>
                <c:pt idx="17">
                  <c:v>0.2683269021716006</c:v>
                </c:pt>
                <c:pt idx="18">
                  <c:v>-1.6617371596183705E-2</c:v>
                </c:pt>
                <c:pt idx="19">
                  <c:v>2.6665647088343292</c:v>
                </c:pt>
                <c:pt idx="20">
                  <c:v>2.8556355026016833</c:v>
                </c:pt>
                <c:pt idx="21">
                  <c:v>1.02030108460609</c:v>
                </c:pt>
                <c:pt idx="22">
                  <c:v>0.60430795420556294</c:v>
                </c:pt>
                <c:pt idx="23">
                  <c:v>-0.75880325826435113</c:v>
                </c:pt>
                <c:pt idx="24">
                  <c:v>-0.72315197062680081</c:v>
                </c:pt>
                <c:pt idx="25">
                  <c:v>-0.24992706066134796</c:v>
                </c:pt>
                <c:pt idx="26">
                  <c:v>7.2892040783156808E-2</c:v>
                </c:pt>
                <c:pt idx="27">
                  <c:v>2.3213420163022747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AA1-7447-970B-DAA99C72D638}"/>
            </c:ext>
          </c:extLst>
        </c:ser>
        <c:ser>
          <c:idx val="3"/>
          <c:order val="1"/>
          <c:tx>
            <c:strRef>
              <c:f>ExportCuadro!$K$5</c:f>
              <c:strCache>
                <c:ptCount val="1"/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dPt>
            <c:idx val="5"/>
            <c:marker>
              <c:symbol val="none"/>
            </c:marker>
            <c:bubble3D val="0"/>
            <c:spPr>
              <a:ln w="28575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2-1AA1-7447-970B-DAA99C72D638}"/>
              </c:ext>
            </c:extLst>
          </c:dPt>
          <c:dPt>
            <c:idx val="10"/>
            <c:marker>
              <c:symbol val="none"/>
            </c:marker>
            <c:bubble3D val="0"/>
            <c:spPr>
              <a:ln w="28575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4-1AA1-7447-970B-DAA99C72D638}"/>
              </c:ext>
            </c:extLst>
          </c:dPt>
          <c:dPt>
            <c:idx val="15"/>
            <c:marker>
              <c:symbol val="none"/>
            </c:marker>
            <c:bubble3D val="0"/>
            <c:spPr>
              <a:ln w="28575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6-1AA1-7447-970B-DAA99C72D638}"/>
              </c:ext>
            </c:extLst>
          </c:dPt>
          <c:dPt>
            <c:idx val="20"/>
            <c:marker>
              <c:symbol val="none"/>
            </c:marker>
            <c:bubble3D val="0"/>
            <c:spPr>
              <a:ln w="28575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8-1AA1-7447-970B-DAA99C72D638}"/>
              </c:ext>
            </c:extLst>
          </c:dPt>
          <c:dPt>
            <c:idx val="25"/>
            <c:marker>
              <c:symbol val="none"/>
            </c:marker>
            <c:bubble3D val="0"/>
            <c:spPr>
              <a:ln w="28575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A-1AA1-7447-970B-DAA99C72D638}"/>
              </c:ext>
            </c:extLst>
          </c:dPt>
          <c:cat>
            <c:numRef>
              <c:f>ExportCuadro!$G$6:$G$33</c:f>
              <c:numCache>
                <c:formatCode>yyyy</c:formatCode>
                <c:ptCount val="28"/>
                <c:pt idx="0">
                  <c:v>33239</c:v>
                </c:pt>
                <c:pt idx="1">
                  <c:v>33604</c:v>
                </c:pt>
                <c:pt idx="2">
                  <c:v>33970</c:v>
                </c:pt>
                <c:pt idx="3">
                  <c:v>34335</c:v>
                </c:pt>
                <c:pt idx="4">
                  <c:v>34700</c:v>
                </c:pt>
                <c:pt idx="5">
                  <c:v>35065</c:v>
                </c:pt>
                <c:pt idx="6">
                  <c:v>35431</c:v>
                </c:pt>
                <c:pt idx="7">
                  <c:v>35796</c:v>
                </c:pt>
                <c:pt idx="8">
                  <c:v>36161</c:v>
                </c:pt>
                <c:pt idx="9">
                  <c:v>36526</c:v>
                </c:pt>
                <c:pt idx="10">
                  <c:v>36892</c:v>
                </c:pt>
                <c:pt idx="11">
                  <c:v>37257</c:v>
                </c:pt>
                <c:pt idx="12">
                  <c:v>37622</c:v>
                </c:pt>
                <c:pt idx="13">
                  <c:v>37987</c:v>
                </c:pt>
                <c:pt idx="14">
                  <c:v>38353</c:v>
                </c:pt>
                <c:pt idx="15">
                  <c:v>38718</c:v>
                </c:pt>
                <c:pt idx="16">
                  <c:v>39083</c:v>
                </c:pt>
                <c:pt idx="17">
                  <c:v>39448</c:v>
                </c:pt>
                <c:pt idx="18">
                  <c:v>39814</c:v>
                </c:pt>
                <c:pt idx="19">
                  <c:v>40179</c:v>
                </c:pt>
                <c:pt idx="20">
                  <c:v>40544</c:v>
                </c:pt>
                <c:pt idx="21">
                  <c:v>40909</c:v>
                </c:pt>
                <c:pt idx="22">
                  <c:v>41275</c:v>
                </c:pt>
                <c:pt idx="23">
                  <c:v>41640</c:v>
                </c:pt>
                <c:pt idx="24">
                  <c:v>42005</c:v>
                </c:pt>
                <c:pt idx="25">
                  <c:v>42370</c:v>
                </c:pt>
                <c:pt idx="26">
                  <c:v>42736</c:v>
                </c:pt>
                <c:pt idx="27">
                  <c:v>43101</c:v>
                </c:pt>
              </c:numCache>
            </c:numRef>
          </c:cat>
          <c:val>
            <c:numRef>
              <c:f>ExportCuadro!$K$6:$K$33</c:f>
              <c:numCache>
                <c:formatCode>0.0</c:formatCode>
                <c:ptCount val="28"/>
                <c:pt idx="0">
                  <c:v>3.6769702739083909</c:v>
                </c:pt>
                <c:pt idx="1">
                  <c:v>3.6769702739083909</c:v>
                </c:pt>
                <c:pt idx="2">
                  <c:v>3.6769702739083909</c:v>
                </c:pt>
                <c:pt idx="3">
                  <c:v>3.6769702739083909</c:v>
                </c:pt>
                <c:pt idx="4">
                  <c:v>3.6769702739083909</c:v>
                </c:pt>
                <c:pt idx="5">
                  <c:v>0.87493099143010955</c:v>
                </c:pt>
                <c:pt idx="6">
                  <c:v>0.87493099143010955</c:v>
                </c:pt>
                <c:pt idx="7">
                  <c:v>0.87493099143010955</c:v>
                </c:pt>
                <c:pt idx="8">
                  <c:v>0.87493099143010955</c:v>
                </c:pt>
                <c:pt idx="9">
                  <c:v>0.87493099143010955</c:v>
                </c:pt>
                <c:pt idx="10">
                  <c:v>2.3450175276804686</c:v>
                </c:pt>
                <c:pt idx="11">
                  <c:v>2.3450175276804686</c:v>
                </c:pt>
                <c:pt idx="12">
                  <c:v>2.3450175276804686</c:v>
                </c:pt>
                <c:pt idx="13">
                  <c:v>2.3450175276804686</c:v>
                </c:pt>
                <c:pt idx="14">
                  <c:v>2.3450175276804686</c:v>
                </c:pt>
                <c:pt idx="15">
                  <c:v>0.96731257089217804</c:v>
                </c:pt>
                <c:pt idx="16">
                  <c:v>0.96731257089217804</c:v>
                </c:pt>
                <c:pt idx="17">
                  <c:v>0.96731257089217804</c:v>
                </c:pt>
                <c:pt idx="18">
                  <c:v>0.96731257089217804</c:v>
                </c:pt>
                <c:pt idx="19">
                  <c:v>0.96731257089217804</c:v>
                </c:pt>
                <c:pt idx="20">
                  <c:v>0.59965786250443687</c:v>
                </c:pt>
                <c:pt idx="21">
                  <c:v>0.59965786250443687</c:v>
                </c:pt>
                <c:pt idx="22">
                  <c:v>0.59965786250443687</c:v>
                </c:pt>
                <c:pt idx="23">
                  <c:v>0.59965786250443687</c:v>
                </c:pt>
                <c:pt idx="24">
                  <c:v>0.59965786250443687</c:v>
                </c:pt>
                <c:pt idx="25">
                  <c:v>0.7147689988080278</c:v>
                </c:pt>
                <c:pt idx="26">
                  <c:v>0.7147689988080278</c:v>
                </c:pt>
                <c:pt idx="27">
                  <c:v>0.7147689988080278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1AA1-7447-970B-DAA99C72D6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23073295"/>
        <c:axId val="481688527"/>
      </c:lineChart>
      <c:dateAx>
        <c:axId val="423073295"/>
        <c:scaling>
          <c:orientation val="minMax"/>
        </c:scaling>
        <c:delete val="0"/>
        <c:axPos val="b"/>
        <c:numFmt formatCode="yyyy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481688527"/>
        <c:crosses val="autoZero"/>
        <c:auto val="1"/>
        <c:lblOffset val="100"/>
        <c:baseTimeUnit val="years"/>
      </c:dateAx>
      <c:valAx>
        <c:axId val="481688527"/>
        <c:scaling>
          <c:orientation val="minMax"/>
        </c:scaling>
        <c:delete val="0"/>
        <c:axPos val="l"/>
        <c:numFmt formatCode="0" sourceLinked="0"/>
        <c:majorTickMark val="none"/>
        <c:minorTickMark val="none"/>
        <c:tickLblPos val="nextTo"/>
        <c:spPr>
          <a:noFill/>
          <a:ln>
            <a:solidFill>
              <a:schemeClr val="bg1">
                <a:lumMod val="6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42307329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 baseline="0"/>
      </a:pPr>
      <a:endParaRPr lang="es-CL"/>
    </a:p>
  </c:txPr>
  <c:externalData r:id="rId4">
    <c:autoUpdate val="0"/>
  </c:externalData>
  <c:userShapes r:id="rId5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ExportCuadro!$B$4</c:f>
              <c:strCache>
                <c:ptCount val="1"/>
                <c:pt idx="0">
                  <c:v>I_NoMin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5"/>
            <c:invertIfNegative val="0"/>
            <c:bubble3D val="0"/>
            <c:spPr>
              <a:solidFill>
                <a:srgbClr val="907DB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740-C94C-9BFD-5658EDCD280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ExportCuadro!$A$5:$A$10</c:f>
              <c:numCache>
                <c:formatCode>yyyy</c:formatCode>
                <c:ptCount val="6"/>
                <c:pt idx="0">
                  <c:v>41275</c:v>
                </c:pt>
                <c:pt idx="1">
                  <c:v>41640</c:v>
                </c:pt>
                <c:pt idx="2">
                  <c:v>42005</c:v>
                </c:pt>
                <c:pt idx="3">
                  <c:v>42370</c:v>
                </c:pt>
                <c:pt idx="4">
                  <c:v>42736</c:v>
                </c:pt>
                <c:pt idx="5">
                  <c:v>43101</c:v>
                </c:pt>
              </c:numCache>
            </c:numRef>
          </c:cat>
          <c:val>
            <c:numRef>
              <c:f>ExportCuadro!$B$5:$B$10</c:f>
              <c:numCache>
                <c:formatCode>0.0</c:formatCode>
                <c:ptCount val="6"/>
                <c:pt idx="0">
                  <c:v>17.587628948361335</c:v>
                </c:pt>
                <c:pt idx="1">
                  <c:v>17.542295821010814</c:v>
                </c:pt>
                <c:pt idx="2">
                  <c:v>18.826199893301826</c:v>
                </c:pt>
                <c:pt idx="3">
                  <c:v>18.715011115172917</c:v>
                </c:pt>
                <c:pt idx="4">
                  <c:v>17.215106374239539</c:v>
                </c:pt>
                <c:pt idx="5">
                  <c:v>21.307394301823393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740-C94C-9BFD-5658EDCD280C}"/>
            </c:ext>
          </c:extLst>
        </c:ser>
        <c:ser>
          <c:idx val="1"/>
          <c:order val="1"/>
          <c:tx>
            <c:strRef>
              <c:f>ExportCuadro!$C$4</c:f>
              <c:strCache>
                <c:ptCount val="1"/>
                <c:pt idx="0">
                  <c:v>I_Min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ExportCuadro!$A$5:$A$10</c:f>
              <c:numCache>
                <c:formatCode>yyyy</c:formatCode>
                <c:ptCount val="6"/>
                <c:pt idx="0">
                  <c:v>41275</c:v>
                </c:pt>
                <c:pt idx="1">
                  <c:v>41640</c:v>
                </c:pt>
                <c:pt idx="2">
                  <c:v>42005</c:v>
                </c:pt>
                <c:pt idx="3">
                  <c:v>42370</c:v>
                </c:pt>
                <c:pt idx="4">
                  <c:v>42736</c:v>
                </c:pt>
                <c:pt idx="5">
                  <c:v>43101</c:v>
                </c:pt>
              </c:numCache>
            </c:numRef>
          </c:cat>
          <c:val>
            <c:numRef>
              <c:f>ExportCuadro!$C$5:$C$10</c:f>
              <c:numCache>
                <c:formatCode>0.0</c:formatCode>
                <c:ptCount val="6"/>
                <c:pt idx="0">
                  <c:v>7.2166948096185326</c:v>
                </c:pt>
                <c:pt idx="1">
                  <c:v>6.3102086303405853</c:v>
                </c:pt>
                <c:pt idx="2">
                  <c:v>4.949096387667371</c:v>
                </c:pt>
                <c:pt idx="3">
                  <c:v>4.0292925349521767</c:v>
                </c:pt>
                <c:pt idx="4">
                  <c:v>3.8677492522491579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740-C94C-9BFD-5658EDCD28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40473967"/>
        <c:axId val="440718879"/>
      </c:barChart>
      <c:dateAx>
        <c:axId val="440473967"/>
        <c:scaling>
          <c:orientation val="minMax"/>
        </c:scaling>
        <c:delete val="0"/>
        <c:axPos val="b"/>
        <c:numFmt formatCode="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440718879"/>
        <c:crosses val="autoZero"/>
        <c:auto val="1"/>
        <c:lblOffset val="100"/>
        <c:baseTimeUnit val="years"/>
      </c:dateAx>
      <c:valAx>
        <c:axId val="44071887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440473967"/>
        <c:crosses val="autoZero"/>
        <c:crossBetween val="between"/>
      </c:valAx>
      <c:spPr>
        <a:noFill/>
        <a:ln>
          <a:solidFill>
            <a:schemeClr val="bg1">
              <a:lumMod val="75000"/>
            </a:schemeClr>
          </a:solidFill>
        </a:ln>
        <a:effectLst/>
      </c:spPr>
    </c:plotArea>
    <c:legend>
      <c:legendPos val="b"/>
      <c:layout>
        <c:manualLayout>
          <c:xMode val="edge"/>
          <c:yMode val="edge"/>
          <c:x val="0.34173911107482913"/>
          <c:y val="7.7947361322917699E-2"/>
          <c:w val="0.25620117702063866"/>
          <c:h val="6.0392559625698963E-2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 baseline="0"/>
      </a:pPr>
      <a:endParaRPr lang="es-CL"/>
    </a:p>
  </c:txPr>
  <c:externalData r:id="rId4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ExportCuadro!$B$8</c:f>
              <c:strCache>
                <c:ptCount val="1"/>
                <c:pt idx="0">
                  <c:v>Consumo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numRef>
              <c:f>ExportCuadro!$A$9:$A$30</c:f>
              <c:numCache>
                <c:formatCode>mmm\.yyyy</c:formatCode>
                <c:ptCount val="22"/>
                <c:pt idx="0">
                  <c:v>41699</c:v>
                </c:pt>
                <c:pt idx="1">
                  <c:v>41791</c:v>
                </c:pt>
                <c:pt idx="2">
                  <c:v>41883</c:v>
                </c:pt>
                <c:pt idx="3">
                  <c:v>41974</c:v>
                </c:pt>
                <c:pt idx="4">
                  <c:v>42064</c:v>
                </c:pt>
                <c:pt idx="5">
                  <c:v>42156</c:v>
                </c:pt>
                <c:pt idx="6">
                  <c:v>42248</c:v>
                </c:pt>
                <c:pt idx="7">
                  <c:v>42339</c:v>
                </c:pt>
                <c:pt idx="8">
                  <c:v>42430</c:v>
                </c:pt>
                <c:pt idx="9">
                  <c:v>42522</c:v>
                </c:pt>
                <c:pt idx="10">
                  <c:v>42614</c:v>
                </c:pt>
                <c:pt idx="11">
                  <c:v>42705</c:v>
                </c:pt>
                <c:pt idx="12">
                  <c:v>42795</c:v>
                </c:pt>
                <c:pt idx="13">
                  <c:v>42887</c:v>
                </c:pt>
                <c:pt idx="14">
                  <c:v>42979</c:v>
                </c:pt>
                <c:pt idx="15">
                  <c:v>43070</c:v>
                </c:pt>
                <c:pt idx="16">
                  <c:v>43160</c:v>
                </c:pt>
                <c:pt idx="17">
                  <c:v>43252</c:v>
                </c:pt>
                <c:pt idx="18">
                  <c:v>43344</c:v>
                </c:pt>
                <c:pt idx="19">
                  <c:v>43435</c:v>
                </c:pt>
                <c:pt idx="20">
                  <c:v>43525</c:v>
                </c:pt>
                <c:pt idx="21">
                  <c:v>43617</c:v>
                </c:pt>
              </c:numCache>
            </c:numRef>
          </c:cat>
          <c:val>
            <c:numRef>
              <c:f>ExportCuadro!$B$9:$B$30</c:f>
              <c:numCache>
                <c:formatCode>#,##0.00</c:formatCode>
                <c:ptCount val="22"/>
                <c:pt idx="0">
                  <c:v>2.7169352412504</c:v>
                </c:pt>
                <c:pt idx="1">
                  <c:v>1.63492549736426</c:v>
                </c:pt>
                <c:pt idx="2">
                  <c:v>1.1760722841164599</c:v>
                </c:pt>
                <c:pt idx="3">
                  <c:v>1.21591511960383</c:v>
                </c:pt>
                <c:pt idx="4">
                  <c:v>1.27276158763037</c:v>
                </c:pt>
                <c:pt idx="5">
                  <c:v>1.4900042145750401</c:v>
                </c:pt>
                <c:pt idx="6">
                  <c:v>1.5954116032032599</c:v>
                </c:pt>
                <c:pt idx="7">
                  <c:v>1.0262697089824</c:v>
                </c:pt>
                <c:pt idx="8">
                  <c:v>2.1448157995435202</c:v>
                </c:pt>
                <c:pt idx="9">
                  <c:v>1.42739168371306</c:v>
                </c:pt>
                <c:pt idx="10">
                  <c:v>1.3731402800420101</c:v>
                </c:pt>
                <c:pt idx="11">
                  <c:v>1.7566036510651699</c:v>
                </c:pt>
                <c:pt idx="12">
                  <c:v>1.8488108689801901</c:v>
                </c:pt>
                <c:pt idx="13">
                  <c:v>1.74793998479327</c:v>
                </c:pt>
                <c:pt idx="14">
                  <c:v>1.89916015229156</c:v>
                </c:pt>
                <c:pt idx="15">
                  <c:v>2.0253714527551798</c:v>
                </c:pt>
                <c:pt idx="16">
                  <c:v>2.3483870362713599</c:v>
                </c:pt>
                <c:pt idx="17">
                  <c:v>3.0987336623915298</c:v>
                </c:pt>
                <c:pt idx="18">
                  <c:v>2.5957364733412001</c:v>
                </c:pt>
                <c:pt idx="19">
                  <c:v>2.1511403537148199</c:v>
                </c:pt>
                <c:pt idx="20">
                  <c:v>1.9992608820775</c:v>
                </c:pt>
                <c:pt idx="21">
                  <c:v>1.4289275445380201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929-3A43-A375-AD8A17B648E8}"/>
            </c:ext>
          </c:extLst>
        </c:ser>
        <c:ser>
          <c:idx val="1"/>
          <c:order val="1"/>
          <c:tx>
            <c:strRef>
              <c:f>ExportCuadro!$C$8</c:f>
              <c:strCache>
                <c:ptCount val="1"/>
                <c:pt idx="0">
                  <c:v>Gobierno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cat>
            <c:numRef>
              <c:f>ExportCuadro!$A$9:$A$30</c:f>
              <c:numCache>
                <c:formatCode>mmm\.yyyy</c:formatCode>
                <c:ptCount val="22"/>
                <c:pt idx="0">
                  <c:v>41699</c:v>
                </c:pt>
                <c:pt idx="1">
                  <c:v>41791</c:v>
                </c:pt>
                <c:pt idx="2">
                  <c:v>41883</c:v>
                </c:pt>
                <c:pt idx="3">
                  <c:v>41974</c:v>
                </c:pt>
                <c:pt idx="4">
                  <c:v>42064</c:v>
                </c:pt>
                <c:pt idx="5">
                  <c:v>42156</c:v>
                </c:pt>
                <c:pt idx="6">
                  <c:v>42248</c:v>
                </c:pt>
                <c:pt idx="7">
                  <c:v>42339</c:v>
                </c:pt>
                <c:pt idx="8">
                  <c:v>42430</c:v>
                </c:pt>
                <c:pt idx="9">
                  <c:v>42522</c:v>
                </c:pt>
                <c:pt idx="10">
                  <c:v>42614</c:v>
                </c:pt>
                <c:pt idx="11">
                  <c:v>42705</c:v>
                </c:pt>
                <c:pt idx="12">
                  <c:v>42795</c:v>
                </c:pt>
                <c:pt idx="13">
                  <c:v>42887</c:v>
                </c:pt>
                <c:pt idx="14">
                  <c:v>42979</c:v>
                </c:pt>
                <c:pt idx="15">
                  <c:v>43070</c:v>
                </c:pt>
                <c:pt idx="16">
                  <c:v>43160</c:v>
                </c:pt>
                <c:pt idx="17">
                  <c:v>43252</c:v>
                </c:pt>
                <c:pt idx="18">
                  <c:v>43344</c:v>
                </c:pt>
                <c:pt idx="19">
                  <c:v>43435</c:v>
                </c:pt>
                <c:pt idx="20">
                  <c:v>43525</c:v>
                </c:pt>
                <c:pt idx="21">
                  <c:v>43617</c:v>
                </c:pt>
              </c:numCache>
            </c:numRef>
          </c:cat>
          <c:val>
            <c:numRef>
              <c:f>ExportCuadro!$C$9:$C$30</c:f>
              <c:numCache>
                <c:formatCode>#,##0.00</c:formatCode>
                <c:ptCount val="22"/>
                <c:pt idx="0">
                  <c:v>0.515718812098649</c:v>
                </c:pt>
                <c:pt idx="1">
                  <c:v>0.42000593335763298</c:v>
                </c:pt>
                <c:pt idx="2">
                  <c:v>0.32855648280851302</c:v>
                </c:pt>
                <c:pt idx="3">
                  <c:v>0.59259692164679501</c:v>
                </c:pt>
                <c:pt idx="4">
                  <c:v>0.27647378741236101</c:v>
                </c:pt>
                <c:pt idx="5">
                  <c:v>0.57638498130899496</c:v>
                </c:pt>
                <c:pt idx="6">
                  <c:v>0.85353406531436304</c:v>
                </c:pt>
                <c:pt idx="7">
                  <c:v>0.73852537514329997</c:v>
                </c:pt>
                <c:pt idx="8">
                  <c:v>0.69993975997093405</c:v>
                </c:pt>
                <c:pt idx="9">
                  <c:v>1.23528828962633</c:v>
                </c:pt>
                <c:pt idx="10">
                  <c:v>1.1962364001697099</c:v>
                </c:pt>
                <c:pt idx="11">
                  <c:v>0.61771105174047003</c:v>
                </c:pt>
                <c:pt idx="12">
                  <c:v>0.63119598606939098</c:v>
                </c:pt>
                <c:pt idx="13">
                  <c:v>0.61722098733195196</c:v>
                </c:pt>
                <c:pt idx="14">
                  <c:v>0.49121602582353102</c:v>
                </c:pt>
                <c:pt idx="15">
                  <c:v>0.68409678604564295</c:v>
                </c:pt>
                <c:pt idx="16">
                  <c:v>0.352911220890816</c:v>
                </c:pt>
                <c:pt idx="17">
                  <c:v>0.45094648474614102</c:v>
                </c:pt>
                <c:pt idx="18">
                  <c:v>0.27850132470087502</c:v>
                </c:pt>
                <c:pt idx="19">
                  <c:v>0.17499508319124099</c:v>
                </c:pt>
                <c:pt idx="20">
                  <c:v>0.23190369613809</c:v>
                </c:pt>
                <c:pt idx="21">
                  <c:v>0.33185194677656599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929-3A43-A375-AD8A17B648E8}"/>
            </c:ext>
          </c:extLst>
        </c:ser>
        <c:ser>
          <c:idx val="2"/>
          <c:order val="2"/>
          <c:tx>
            <c:strRef>
              <c:f>ExportCuadro!$D$8</c:f>
              <c:strCache>
                <c:ptCount val="1"/>
                <c:pt idx="0">
                  <c:v>Inversión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ExportCuadro!$A$9:$A$30</c:f>
              <c:numCache>
                <c:formatCode>mmm\.yyyy</c:formatCode>
                <c:ptCount val="22"/>
                <c:pt idx="0">
                  <c:v>41699</c:v>
                </c:pt>
                <c:pt idx="1">
                  <c:v>41791</c:v>
                </c:pt>
                <c:pt idx="2">
                  <c:v>41883</c:v>
                </c:pt>
                <c:pt idx="3">
                  <c:v>41974</c:v>
                </c:pt>
                <c:pt idx="4">
                  <c:v>42064</c:v>
                </c:pt>
                <c:pt idx="5">
                  <c:v>42156</c:v>
                </c:pt>
                <c:pt idx="6">
                  <c:v>42248</c:v>
                </c:pt>
                <c:pt idx="7">
                  <c:v>42339</c:v>
                </c:pt>
                <c:pt idx="8">
                  <c:v>42430</c:v>
                </c:pt>
                <c:pt idx="9">
                  <c:v>42522</c:v>
                </c:pt>
                <c:pt idx="10">
                  <c:v>42614</c:v>
                </c:pt>
                <c:pt idx="11">
                  <c:v>42705</c:v>
                </c:pt>
                <c:pt idx="12">
                  <c:v>42795</c:v>
                </c:pt>
                <c:pt idx="13">
                  <c:v>42887</c:v>
                </c:pt>
                <c:pt idx="14">
                  <c:v>42979</c:v>
                </c:pt>
                <c:pt idx="15">
                  <c:v>43070</c:v>
                </c:pt>
                <c:pt idx="16">
                  <c:v>43160</c:v>
                </c:pt>
                <c:pt idx="17">
                  <c:v>43252</c:v>
                </c:pt>
                <c:pt idx="18">
                  <c:v>43344</c:v>
                </c:pt>
                <c:pt idx="19">
                  <c:v>43435</c:v>
                </c:pt>
                <c:pt idx="20">
                  <c:v>43525</c:v>
                </c:pt>
                <c:pt idx="21">
                  <c:v>43617</c:v>
                </c:pt>
              </c:numCache>
            </c:numRef>
          </c:cat>
          <c:val>
            <c:numRef>
              <c:f>ExportCuadro!$D$9:$D$30</c:f>
              <c:numCache>
                <c:formatCode>#,##0.00</c:formatCode>
                <c:ptCount val="22"/>
                <c:pt idx="0">
                  <c:v>-1.1934305916579</c:v>
                </c:pt>
                <c:pt idx="1">
                  <c:v>-1.3679540051367201</c:v>
                </c:pt>
                <c:pt idx="2">
                  <c:v>-1.86910843619603</c:v>
                </c:pt>
                <c:pt idx="3">
                  <c:v>-0.42556568337117701</c:v>
                </c:pt>
                <c:pt idx="4">
                  <c:v>-0.74503545663092996</c:v>
                </c:pt>
                <c:pt idx="5">
                  <c:v>-1.0172959544773701</c:v>
                </c:pt>
                <c:pt idx="6">
                  <c:v>1.24174529943393</c:v>
                </c:pt>
                <c:pt idx="7">
                  <c:v>0.244673289571951</c:v>
                </c:pt>
                <c:pt idx="8">
                  <c:v>0.27345450997306298</c:v>
                </c:pt>
                <c:pt idx="9">
                  <c:v>0.35024211045051301</c:v>
                </c:pt>
                <c:pt idx="10">
                  <c:v>-1.0571984283884199</c:v>
                </c:pt>
                <c:pt idx="11">
                  <c:v>-0.81554286332421999</c:v>
                </c:pt>
                <c:pt idx="12">
                  <c:v>-0.72142710254697395</c:v>
                </c:pt>
                <c:pt idx="13">
                  <c:v>-1.3453232243198501</c:v>
                </c:pt>
                <c:pt idx="14">
                  <c:v>-0.70410053110771198</c:v>
                </c:pt>
                <c:pt idx="15">
                  <c:v>0.25902293310726299</c:v>
                </c:pt>
                <c:pt idx="16">
                  <c:v>0.55767356972751403</c:v>
                </c:pt>
                <c:pt idx="17">
                  <c:v>1.12201547487334</c:v>
                </c:pt>
                <c:pt idx="18">
                  <c:v>1.0451191182987301</c:v>
                </c:pt>
                <c:pt idx="19">
                  <c:v>1.1759136382959201</c:v>
                </c:pt>
                <c:pt idx="20">
                  <c:v>0.63334447820651396</c:v>
                </c:pt>
                <c:pt idx="21">
                  <c:v>0.98058700056509096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929-3A43-A375-AD8A17B648E8}"/>
            </c:ext>
          </c:extLst>
        </c:ser>
        <c:ser>
          <c:idx val="3"/>
          <c:order val="3"/>
          <c:tx>
            <c:strRef>
              <c:f>ExportCuadro!$E$8</c:f>
              <c:strCache>
                <c:ptCount val="1"/>
                <c:pt idx="0">
                  <c:v>Inventarios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ExportCuadro!$A$9:$A$30</c:f>
              <c:numCache>
                <c:formatCode>mmm\.yyyy</c:formatCode>
                <c:ptCount val="22"/>
                <c:pt idx="0">
                  <c:v>41699</c:v>
                </c:pt>
                <c:pt idx="1">
                  <c:v>41791</c:v>
                </c:pt>
                <c:pt idx="2">
                  <c:v>41883</c:v>
                </c:pt>
                <c:pt idx="3">
                  <c:v>41974</c:v>
                </c:pt>
                <c:pt idx="4">
                  <c:v>42064</c:v>
                </c:pt>
                <c:pt idx="5">
                  <c:v>42156</c:v>
                </c:pt>
                <c:pt idx="6">
                  <c:v>42248</c:v>
                </c:pt>
                <c:pt idx="7">
                  <c:v>42339</c:v>
                </c:pt>
                <c:pt idx="8">
                  <c:v>42430</c:v>
                </c:pt>
                <c:pt idx="9">
                  <c:v>42522</c:v>
                </c:pt>
                <c:pt idx="10">
                  <c:v>42614</c:v>
                </c:pt>
                <c:pt idx="11">
                  <c:v>42705</c:v>
                </c:pt>
                <c:pt idx="12">
                  <c:v>42795</c:v>
                </c:pt>
                <c:pt idx="13">
                  <c:v>42887</c:v>
                </c:pt>
                <c:pt idx="14">
                  <c:v>42979</c:v>
                </c:pt>
                <c:pt idx="15">
                  <c:v>43070</c:v>
                </c:pt>
                <c:pt idx="16">
                  <c:v>43160</c:v>
                </c:pt>
                <c:pt idx="17">
                  <c:v>43252</c:v>
                </c:pt>
                <c:pt idx="18">
                  <c:v>43344</c:v>
                </c:pt>
                <c:pt idx="19">
                  <c:v>43435</c:v>
                </c:pt>
                <c:pt idx="20">
                  <c:v>43525</c:v>
                </c:pt>
                <c:pt idx="21">
                  <c:v>43617</c:v>
                </c:pt>
              </c:numCache>
            </c:numRef>
          </c:cat>
          <c:val>
            <c:numRef>
              <c:f>ExportCuadro!$E$9:$E$30</c:f>
              <c:numCache>
                <c:formatCode>#,##0.00</c:formatCode>
                <c:ptCount val="22"/>
                <c:pt idx="0">
                  <c:v>-1.97265030774526</c:v>
                </c:pt>
                <c:pt idx="1">
                  <c:v>-1.5519566317393001</c:v>
                </c:pt>
                <c:pt idx="2">
                  <c:v>-0.93008719749368696</c:v>
                </c:pt>
                <c:pt idx="3">
                  <c:v>-1.22239778375385</c:v>
                </c:pt>
                <c:pt idx="4">
                  <c:v>0.26705588947947401</c:v>
                </c:pt>
                <c:pt idx="5">
                  <c:v>1.2552980367778901</c:v>
                </c:pt>
                <c:pt idx="6">
                  <c:v>0.541330158619304</c:v>
                </c:pt>
                <c:pt idx="7">
                  <c:v>0.46564421177765603</c:v>
                </c:pt>
                <c:pt idx="8">
                  <c:v>-0.28141998205127899</c:v>
                </c:pt>
                <c:pt idx="9">
                  <c:v>-1.49325976428181</c:v>
                </c:pt>
                <c:pt idx="10">
                  <c:v>-6.1299347441155602E-2</c:v>
                </c:pt>
                <c:pt idx="11">
                  <c:v>-0.205092912318454</c:v>
                </c:pt>
                <c:pt idx="12">
                  <c:v>1.0035952597354101</c:v>
                </c:pt>
                <c:pt idx="13">
                  <c:v>2.3238909964373602</c:v>
                </c:pt>
                <c:pt idx="14">
                  <c:v>-8.4845987585433508E-3</c:v>
                </c:pt>
                <c:pt idx="15">
                  <c:v>0.77709362339120402</c:v>
                </c:pt>
                <c:pt idx="16">
                  <c:v>0.63434907565802101</c:v>
                </c:pt>
                <c:pt idx="17">
                  <c:v>1.40968725860394</c:v>
                </c:pt>
                <c:pt idx="18">
                  <c:v>0.52839652892946398</c:v>
                </c:pt>
                <c:pt idx="19">
                  <c:v>0.79457847084961397</c:v>
                </c:pt>
                <c:pt idx="20">
                  <c:v>-0.30224009002151597</c:v>
                </c:pt>
                <c:pt idx="21">
                  <c:v>-0.92431242641551503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929-3A43-A375-AD8A17B648E8}"/>
            </c:ext>
          </c:extLst>
        </c:ser>
        <c:ser>
          <c:idx val="4"/>
          <c:order val="4"/>
          <c:tx>
            <c:strRef>
              <c:f>ExportCuadro!$F$8</c:f>
              <c:strCache>
                <c:ptCount val="1"/>
                <c:pt idx="0">
                  <c:v>Exp. Netas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ExportCuadro!$A$9:$A$30</c:f>
              <c:numCache>
                <c:formatCode>mmm\.yyyy</c:formatCode>
                <c:ptCount val="22"/>
                <c:pt idx="0">
                  <c:v>41699</c:v>
                </c:pt>
                <c:pt idx="1">
                  <c:v>41791</c:v>
                </c:pt>
                <c:pt idx="2">
                  <c:v>41883</c:v>
                </c:pt>
                <c:pt idx="3">
                  <c:v>41974</c:v>
                </c:pt>
                <c:pt idx="4">
                  <c:v>42064</c:v>
                </c:pt>
                <c:pt idx="5">
                  <c:v>42156</c:v>
                </c:pt>
                <c:pt idx="6">
                  <c:v>42248</c:v>
                </c:pt>
                <c:pt idx="7">
                  <c:v>42339</c:v>
                </c:pt>
                <c:pt idx="8">
                  <c:v>42430</c:v>
                </c:pt>
                <c:pt idx="9">
                  <c:v>42522</c:v>
                </c:pt>
                <c:pt idx="10">
                  <c:v>42614</c:v>
                </c:pt>
                <c:pt idx="11">
                  <c:v>42705</c:v>
                </c:pt>
                <c:pt idx="12">
                  <c:v>42795</c:v>
                </c:pt>
                <c:pt idx="13">
                  <c:v>42887</c:v>
                </c:pt>
                <c:pt idx="14">
                  <c:v>42979</c:v>
                </c:pt>
                <c:pt idx="15">
                  <c:v>43070</c:v>
                </c:pt>
                <c:pt idx="16">
                  <c:v>43160</c:v>
                </c:pt>
                <c:pt idx="17">
                  <c:v>43252</c:v>
                </c:pt>
                <c:pt idx="18">
                  <c:v>43344</c:v>
                </c:pt>
                <c:pt idx="19">
                  <c:v>43435</c:v>
                </c:pt>
                <c:pt idx="20">
                  <c:v>43525</c:v>
                </c:pt>
                <c:pt idx="21">
                  <c:v>43617</c:v>
                </c:pt>
              </c:numCache>
            </c:numRef>
          </c:cat>
          <c:val>
            <c:numRef>
              <c:f>ExportCuadro!$F$9:$F$30</c:f>
              <c:numCache>
                <c:formatCode>#,##0.00</c:formatCode>
                <c:ptCount val="22"/>
                <c:pt idx="0">
                  <c:v>2.7591042600909503</c:v>
                </c:pt>
                <c:pt idx="1">
                  <c:v>2.3451531469809597</c:v>
                </c:pt>
                <c:pt idx="2">
                  <c:v>2.3077676592043801</c:v>
                </c:pt>
                <c:pt idx="3">
                  <c:v>1.605057199282296</c:v>
                </c:pt>
                <c:pt idx="4">
                  <c:v>1.198547425785834</c:v>
                </c:pt>
                <c:pt idx="5">
                  <c:v>0.10870600270809994</c:v>
                </c:pt>
                <c:pt idx="6">
                  <c:v>-1.9551328336992242</c:v>
                </c:pt>
                <c:pt idx="7">
                  <c:v>-0.21820978161145929</c:v>
                </c:pt>
                <c:pt idx="8">
                  <c:v>0.11948403465938501</c:v>
                </c:pt>
                <c:pt idx="9">
                  <c:v>-0.240886363525947</c:v>
                </c:pt>
                <c:pt idx="10">
                  <c:v>0.36400696936738008</c:v>
                </c:pt>
                <c:pt idx="11">
                  <c:v>-0.63339070209810722</c:v>
                </c:pt>
                <c:pt idx="12">
                  <c:v>-3.1576136748839403</c:v>
                </c:pt>
                <c:pt idx="13">
                  <c:v>-2.94541951233973</c:v>
                </c:pt>
                <c:pt idx="14">
                  <c:v>0.33901815199790003</c:v>
                </c:pt>
                <c:pt idx="15">
                  <c:v>-0.73511910551569892</c:v>
                </c:pt>
                <c:pt idx="16">
                  <c:v>0.82978247751667</c:v>
                </c:pt>
                <c:pt idx="17">
                  <c:v>-0.82946658690941022</c:v>
                </c:pt>
                <c:pt idx="18">
                  <c:v>-1.86845744290306</c:v>
                </c:pt>
                <c:pt idx="19">
                  <c:v>-0.71585805277646708</c:v>
                </c:pt>
                <c:pt idx="20">
                  <c:v>-0.95632659637957396</c:v>
                </c:pt>
                <c:pt idx="21">
                  <c:v>9.7814623417543989E-2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929-3A43-A375-AD8A17B648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1742533184"/>
        <c:axId val="1742534816"/>
      </c:barChart>
      <c:lineChart>
        <c:grouping val="standard"/>
        <c:varyColors val="0"/>
        <c:ser>
          <c:idx val="5"/>
          <c:order val="5"/>
          <c:tx>
            <c:strRef>
              <c:f>ExportCuadro!$G$8</c:f>
              <c:strCache>
                <c:ptCount val="1"/>
                <c:pt idx="0">
                  <c:v>PIB 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numRef>
              <c:f>ExportCuadro!$A$9:$A$30</c:f>
              <c:numCache>
                <c:formatCode>mmm\.yyyy</c:formatCode>
                <c:ptCount val="22"/>
                <c:pt idx="0">
                  <c:v>41699</c:v>
                </c:pt>
                <c:pt idx="1">
                  <c:v>41791</c:v>
                </c:pt>
                <c:pt idx="2">
                  <c:v>41883</c:v>
                </c:pt>
                <c:pt idx="3">
                  <c:v>41974</c:v>
                </c:pt>
                <c:pt idx="4">
                  <c:v>42064</c:v>
                </c:pt>
                <c:pt idx="5">
                  <c:v>42156</c:v>
                </c:pt>
                <c:pt idx="6">
                  <c:v>42248</c:v>
                </c:pt>
                <c:pt idx="7">
                  <c:v>42339</c:v>
                </c:pt>
                <c:pt idx="8">
                  <c:v>42430</c:v>
                </c:pt>
                <c:pt idx="9">
                  <c:v>42522</c:v>
                </c:pt>
                <c:pt idx="10">
                  <c:v>42614</c:v>
                </c:pt>
                <c:pt idx="11">
                  <c:v>42705</c:v>
                </c:pt>
                <c:pt idx="12">
                  <c:v>42795</c:v>
                </c:pt>
                <c:pt idx="13">
                  <c:v>42887</c:v>
                </c:pt>
                <c:pt idx="14">
                  <c:v>42979</c:v>
                </c:pt>
                <c:pt idx="15">
                  <c:v>43070</c:v>
                </c:pt>
                <c:pt idx="16">
                  <c:v>43160</c:v>
                </c:pt>
                <c:pt idx="17">
                  <c:v>43252</c:v>
                </c:pt>
                <c:pt idx="18">
                  <c:v>43344</c:v>
                </c:pt>
                <c:pt idx="19">
                  <c:v>43435</c:v>
                </c:pt>
                <c:pt idx="20">
                  <c:v>43525</c:v>
                </c:pt>
                <c:pt idx="21">
                  <c:v>43617</c:v>
                </c:pt>
              </c:numCache>
            </c:numRef>
          </c:cat>
          <c:val>
            <c:numRef>
              <c:f>ExportCuadro!$G$9:$G$30</c:f>
              <c:numCache>
                <c:formatCode>#,##0.00</c:formatCode>
                <c:ptCount val="22"/>
                <c:pt idx="0">
                  <c:v>2.8256774140643</c:v>
                </c:pt>
                <c:pt idx="1">
                  <c:v>1.4801739408539101</c:v>
                </c:pt>
                <c:pt idx="2">
                  <c:v>1.01320079246661</c:v>
                </c:pt>
                <c:pt idx="3">
                  <c:v>1.76560577343514</c:v>
                </c:pt>
                <c:pt idx="4">
                  <c:v>2.2698032336926799</c:v>
                </c:pt>
                <c:pt idx="5">
                  <c:v>2.4130972809081901</c:v>
                </c:pt>
                <c:pt idx="6">
                  <c:v>2.2768882928872398</c:v>
                </c:pt>
                <c:pt idx="7">
                  <c:v>2.25690280387933</c:v>
                </c:pt>
                <c:pt idx="8">
                  <c:v>2.9562741220274802</c:v>
                </c:pt>
                <c:pt idx="9">
                  <c:v>1.2787759559151</c:v>
                </c:pt>
                <c:pt idx="10">
                  <c:v>1.8148858736821001</c:v>
                </c:pt>
                <c:pt idx="11">
                  <c:v>0.72028822499703404</c:v>
                </c:pt>
                <c:pt idx="12">
                  <c:v>-0.39543866262896599</c:v>
                </c:pt>
                <c:pt idx="13">
                  <c:v>0.39830923192003498</c:v>
                </c:pt>
                <c:pt idx="14">
                  <c:v>2.0168092002640798</c:v>
                </c:pt>
                <c:pt idx="15">
                  <c:v>3.0104656898165798</c:v>
                </c:pt>
                <c:pt idx="16">
                  <c:v>4.7231033800848801</c:v>
                </c:pt>
                <c:pt idx="17">
                  <c:v>5.2519162937262296</c:v>
                </c:pt>
                <c:pt idx="18">
                  <c:v>2.5792960023873501</c:v>
                </c:pt>
                <c:pt idx="19">
                  <c:v>3.5807694932810801</c:v>
                </c:pt>
                <c:pt idx="20">
                  <c:v>1.6059423700211</c:v>
                </c:pt>
                <c:pt idx="21">
                  <c:v>1.91486868888182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F929-3A43-A375-AD8A17B648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42533184"/>
        <c:axId val="1742534816"/>
      </c:lineChart>
      <c:dateAx>
        <c:axId val="1742533184"/>
        <c:scaling>
          <c:orientation val="minMax"/>
        </c:scaling>
        <c:delete val="0"/>
        <c:axPos val="b"/>
        <c:numFmt formatCode="mmm\.yyyy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1742534816"/>
        <c:crosses val="autoZero"/>
        <c:auto val="1"/>
        <c:lblOffset val="100"/>
        <c:baseTimeUnit val="months"/>
      </c:dateAx>
      <c:valAx>
        <c:axId val="17425348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1742533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4409834800061757E-2"/>
          <c:y val="2.0430497469973604E-2"/>
          <c:w val="0.89799540682414702"/>
          <c:h val="0.12444090843966674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 baseline="0"/>
      </a:pPr>
      <a:endParaRPr lang="es-CL"/>
    </a:p>
  </c:txPr>
  <c:externalData r:id="rId4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varyColors val="0"/>
        <c:ser>
          <c:idx val="1"/>
          <c:order val="1"/>
          <c:tx>
            <c:strRef>
              <c:f>ExportCuadro!$C$4</c:f>
              <c:strCache>
                <c:ptCount val="1"/>
                <c:pt idx="0">
                  <c:v>Agropecuario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ExportCuadro!$A$5:$A$26</c:f>
              <c:numCache>
                <c:formatCode>mmm\.yyyy</c:formatCode>
                <c:ptCount val="22"/>
                <c:pt idx="0">
                  <c:v>41699</c:v>
                </c:pt>
                <c:pt idx="1">
                  <c:v>41791</c:v>
                </c:pt>
                <c:pt idx="2">
                  <c:v>41883</c:v>
                </c:pt>
                <c:pt idx="3">
                  <c:v>41974</c:v>
                </c:pt>
                <c:pt idx="4">
                  <c:v>42064</c:v>
                </c:pt>
                <c:pt idx="5">
                  <c:v>42156</c:v>
                </c:pt>
                <c:pt idx="6">
                  <c:v>42248</c:v>
                </c:pt>
                <c:pt idx="7">
                  <c:v>42339</c:v>
                </c:pt>
                <c:pt idx="8">
                  <c:v>42430</c:v>
                </c:pt>
                <c:pt idx="9">
                  <c:v>42522</c:v>
                </c:pt>
                <c:pt idx="10">
                  <c:v>42614</c:v>
                </c:pt>
                <c:pt idx="11">
                  <c:v>42705</c:v>
                </c:pt>
                <c:pt idx="12">
                  <c:v>42795</c:v>
                </c:pt>
                <c:pt idx="13">
                  <c:v>42887</c:v>
                </c:pt>
                <c:pt idx="14">
                  <c:v>42979</c:v>
                </c:pt>
                <c:pt idx="15">
                  <c:v>43070</c:v>
                </c:pt>
                <c:pt idx="16">
                  <c:v>43160</c:v>
                </c:pt>
                <c:pt idx="17">
                  <c:v>43252</c:v>
                </c:pt>
                <c:pt idx="18">
                  <c:v>43344</c:v>
                </c:pt>
                <c:pt idx="19">
                  <c:v>43435</c:v>
                </c:pt>
                <c:pt idx="20">
                  <c:v>43525</c:v>
                </c:pt>
                <c:pt idx="21">
                  <c:v>43617</c:v>
                </c:pt>
              </c:numCache>
            </c:numRef>
          </c:cat>
          <c:val>
            <c:numRef>
              <c:f>ExportCuadro!$C$5:$C$26</c:f>
              <c:numCache>
                <c:formatCode>#,##0.0</c:formatCode>
                <c:ptCount val="22"/>
                <c:pt idx="0">
                  <c:v>-2.8197474963554601E-2</c:v>
                </c:pt>
                <c:pt idx="1">
                  <c:v>-0.58522652020176003</c:v>
                </c:pt>
                <c:pt idx="2">
                  <c:v>-0.167975298645202</c:v>
                </c:pt>
                <c:pt idx="3">
                  <c:v>0.125367597322738</c:v>
                </c:pt>
                <c:pt idx="4">
                  <c:v>0.75773389854266704</c:v>
                </c:pt>
                <c:pt idx="5">
                  <c:v>-0.12672410531199799</c:v>
                </c:pt>
                <c:pt idx="6">
                  <c:v>6.5975822576644404E-4</c:v>
                </c:pt>
                <c:pt idx="7">
                  <c:v>-0.22239066666233601</c:v>
                </c:pt>
                <c:pt idx="8">
                  <c:v>-0.193503743994003</c:v>
                </c:pt>
                <c:pt idx="9">
                  <c:v>0.35674946904418298</c:v>
                </c:pt>
                <c:pt idx="10">
                  <c:v>0.32342534652872201</c:v>
                </c:pt>
                <c:pt idx="11">
                  <c:v>0.74982872061468797</c:v>
                </c:pt>
                <c:pt idx="12">
                  <c:v>0.22633251546076399</c:v>
                </c:pt>
                <c:pt idx="13">
                  <c:v>-0.24411805806407399</c:v>
                </c:pt>
                <c:pt idx="14">
                  <c:v>-2.5002755968322E-2</c:v>
                </c:pt>
                <c:pt idx="15">
                  <c:v>-0.36094835530575597</c:v>
                </c:pt>
                <c:pt idx="16">
                  <c:v>0.65142555914533196</c:v>
                </c:pt>
                <c:pt idx="17">
                  <c:v>0.32084709182491999</c:v>
                </c:pt>
                <c:pt idx="18">
                  <c:v>0.25513545700427698</c:v>
                </c:pt>
                <c:pt idx="19">
                  <c:v>0.26244152326348902</c:v>
                </c:pt>
                <c:pt idx="20">
                  <c:v>-0.15405436930544</c:v>
                </c:pt>
                <c:pt idx="21">
                  <c:v>-7.8336880080126695E-2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7D-8C4E-8867-D18A2ECA1319}"/>
            </c:ext>
          </c:extLst>
        </c:ser>
        <c:ser>
          <c:idx val="2"/>
          <c:order val="2"/>
          <c:tx>
            <c:strRef>
              <c:f>ExportCuadro!$D$4</c:f>
              <c:strCache>
                <c:ptCount val="1"/>
                <c:pt idx="0">
                  <c:v>Minería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numRef>
              <c:f>ExportCuadro!$A$5:$A$26</c:f>
              <c:numCache>
                <c:formatCode>mmm\.yyyy</c:formatCode>
                <c:ptCount val="22"/>
                <c:pt idx="0">
                  <c:v>41699</c:v>
                </c:pt>
                <c:pt idx="1">
                  <c:v>41791</c:v>
                </c:pt>
                <c:pt idx="2">
                  <c:v>41883</c:v>
                </c:pt>
                <c:pt idx="3">
                  <c:v>41974</c:v>
                </c:pt>
                <c:pt idx="4">
                  <c:v>42064</c:v>
                </c:pt>
                <c:pt idx="5">
                  <c:v>42156</c:v>
                </c:pt>
                <c:pt idx="6">
                  <c:v>42248</c:v>
                </c:pt>
                <c:pt idx="7">
                  <c:v>42339</c:v>
                </c:pt>
                <c:pt idx="8">
                  <c:v>42430</c:v>
                </c:pt>
                <c:pt idx="9">
                  <c:v>42522</c:v>
                </c:pt>
                <c:pt idx="10">
                  <c:v>42614</c:v>
                </c:pt>
                <c:pt idx="11">
                  <c:v>42705</c:v>
                </c:pt>
                <c:pt idx="12">
                  <c:v>42795</c:v>
                </c:pt>
                <c:pt idx="13">
                  <c:v>42887</c:v>
                </c:pt>
                <c:pt idx="14">
                  <c:v>42979</c:v>
                </c:pt>
                <c:pt idx="15">
                  <c:v>43070</c:v>
                </c:pt>
                <c:pt idx="16">
                  <c:v>43160</c:v>
                </c:pt>
                <c:pt idx="17">
                  <c:v>43252</c:v>
                </c:pt>
                <c:pt idx="18">
                  <c:v>43344</c:v>
                </c:pt>
                <c:pt idx="19">
                  <c:v>43435</c:v>
                </c:pt>
                <c:pt idx="20">
                  <c:v>43525</c:v>
                </c:pt>
                <c:pt idx="21">
                  <c:v>43617</c:v>
                </c:pt>
              </c:numCache>
            </c:numRef>
          </c:cat>
          <c:val>
            <c:numRef>
              <c:f>ExportCuadro!$D$5:$D$26</c:f>
              <c:numCache>
                <c:formatCode>#,##0.0</c:formatCode>
                <c:ptCount val="22"/>
                <c:pt idx="0">
                  <c:v>2.1284547154603399</c:v>
                </c:pt>
                <c:pt idx="1">
                  <c:v>-0.35842998231488199</c:v>
                </c:pt>
                <c:pt idx="2">
                  <c:v>-0.70882394051671704</c:v>
                </c:pt>
                <c:pt idx="3">
                  <c:v>4.4634393051120103E-2</c:v>
                </c:pt>
                <c:pt idx="4">
                  <c:v>-0.37655548939613098</c:v>
                </c:pt>
                <c:pt idx="5">
                  <c:v>0.184743671473273</c:v>
                </c:pt>
                <c:pt idx="6">
                  <c:v>-0.43316178753759699</c:v>
                </c:pt>
                <c:pt idx="7">
                  <c:v>0.303334631099067</c:v>
                </c:pt>
                <c:pt idx="8">
                  <c:v>0.33321726732256701</c:v>
                </c:pt>
                <c:pt idx="9">
                  <c:v>-0.73401928749110501</c:v>
                </c:pt>
                <c:pt idx="10">
                  <c:v>-2.2650096572408199E-2</c:v>
                </c:pt>
                <c:pt idx="11">
                  <c:v>-1.1588934469659899</c:v>
                </c:pt>
                <c:pt idx="12">
                  <c:v>-2.0830254997033499</c:v>
                </c:pt>
                <c:pt idx="13">
                  <c:v>-0.70021012540225902</c:v>
                </c:pt>
                <c:pt idx="14">
                  <c:v>0.124567866115253</c:v>
                </c:pt>
                <c:pt idx="15">
                  <c:v>0.87014887472025104</c:v>
                </c:pt>
                <c:pt idx="16">
                  <c:v>1.17654395945888</c:v>
                </c:pt>
                <c:pt idx="17">
                  <c:v>1.1396481843112201</c:v>
                </c:pt>
                <c:pt idx="18">
                  <c:v>0.21408413053376499</c:v>
                </c:pt>
                <c:pt idx="19">
                  <c:v>0.15799438131322699</c:v>
                </c:pt>
                <c:pt idx="20">
                  <c:v>-0.39539190151835402</c:v>
                </c:pt>
                <c:pt idx="21">
                  <c:v>-0.68516482681692004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97D-8C4E-8867-D18A2ECA1319}"/>
            </c:ext>
          </c:extLst>
        </c:ser>
        <c:ser>
          <c:idx val="3"/>
          <c:order val="3"/>
          <c:tx>
            <c:strRef>
              <c:f>ExportCuadro!$E$4</c:f>
              <c:strCache>
                <c:ptCount val="1"/>
                <c:pt idx="0">
                  <c:v>Industria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ExportCuadro!$A$5:$A$26</c:f>
              <c:numCache>
                <c:formatCode>mmm\.yyyy</c:formatCode>
                <c:ptCount val="22"/>
                <c:pt idx="0">
                  <c:v>41699</c:v>
                </c:pt>
                <c:pt idx="1">
                  <c:v>41791</c:v>
                </c:pt>
                <c:pt idx="2">
                  <c:v>41883</c:v>
                </c:pt>
                <c:pt idx="3">
                  <c:v>41974</c:v>
                </c:pt>
                <c:pt idx="4">
                  <c:v>42064</c:v>
                </c:pt>
                <c:pt idx="5">
                  <c:v>42156</c:v>
                </c:pt>
                <c:pt idx="6">
                  <c:v>42248</c:v>
                </c:pt>
                <c:pt idx="7">
                  <c:v>42339</c:v>
                </c:pt>
                <c:pt idx="8">
                  <c:v>42430</c:v>
                </c:pt>
                <c:pt idx="9">
                  <c:v>42522</c:v>
                </c:pt>
                <c:pt idx="10">
                  <c:v>42614</c:v>
                </c:pt>
                <c:pt idx="11">
                  <c:v>42705</c:v>
                </c:pt>
                <c:pt idx="12">
                  <c:v>42795</c:v>
                </c:pt>
                <c:pt idx="13">
                  <c:v>42887</c:v>
                </c:pt>
                <c:pt idx="14">
                  <c:v>42979</c:v>
                </c:pt>
                <c:pt idx="15">
                  <c:v>43070</c:v>
                </c:pt>
                <c:pt idx="16">
                  <c:v>43160</c:v>
                </c:pt>
                <c:pt idx="17">
                  <c:v>43252</c:v>
                </c:pt>
                <c:pt idx="18">
                  <c:v>43344</c:v>
                </c:pt>
                <c:pt idx="19">
                  <c:v>43435</c:v>
                </c:pt>
                <c:pt idx="20">
                  <c:v>43525</c:v>
                </c:pt>
                <c:pt idx="21">
                  <c:v>43617</c:v>
                </c:pt>
              </c:numCache>
            </c:numRef>
          </c:cat>
          <c:val>
            <c:numRef>
              <c:f>ExportCuadro!$E$5:$E$26</c:f>
              <c:numCache>
                <c:formatCode>#,##0.0</c:formatCode>
                <c:ptCount val="22"/>
                <c:pt idx="0">
                  <c:v>-0.62631153486019198</c:v>
                </c:pt>
                <c:pt idx="1">
                  <c:v>0.55860236920703099</c:v>
                </c:pt>
                <c:pt idx="2">
                  <c:v>0.56717631941360602</c:v>
                </c:pt>
                <c:pt idx="3">
                  <c:v>0.875704607531821</c:v>
                </c:pt>
                <c:pt idx="4">
                  <c:v>0.37682191889045902</c:v>
                </c:pt>
                <c:pt idx="5">
                  <c:v>-1.22428704765204</c:v>
                </c:pt>
                <c:pt idx="6">
                  <c:v>-0.107879469036816</c:v>
                </c:pt>
                <c:pt idx="7">
                  <c:v>-0.58078324371419399</c:v>
                </c:pt>
                <c:pt idx="8">
                  <c:v>5.8227163831359196E-4</c:v>
                </c:pt>
                <c:pt idx="9">
                  <c:v>0.92003042386844802</c:v>
                </c:pt>
                <c:pt idx="10">
                  <c:v>1.6107116588033699E-2</c:v>
                </c:pt>
                <c:pt idx="11">
                  <c:v>-0.146600254000396</c:v>
                </c:pt>
                <c:pt idx="12">
                  <c:v>0.19702230636758999</c:v>
                </c:pt>
                <c:pt idx="13">
                  <c:v>-0.49092299304529402</c:v>
                </c:pt>
                <c:pt idx="14">
                  <c:v>0.36931055652678402</c:v>
                </c:pt>
                <c:pt idx="15">
                  <c:v>0.23867506991120199</c:v>
                </c:pt>
                <c:pt idx="16">
                  <c:v>0.69223890208849603</c:v>
                </c:pt>
                <c:pt idx="17">
                  <c:v>0.72045599988157205</c:v>
                </c:pt>
                <c:pt idx="18">
                  <c:v>7.4629323008423495E-2</c:v>
                </c:pt>
                <c:pt idx="19">
                  <c:v>0.591326752947263</c:v>
                </c:pt>
                <c:pt idx="20">
                  <c:v>-0.120060769795181</c:v>
                </c:pt>
                <c:pt idx="21">
                  <c:v>-0.34161204392663902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97D-8C4E-8867-D18A2ECA13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"/>
        <c:overlap val="100"/>
        <c:axId val="1699593776"/>
        <c:axId val="1699595408"/>
      </c:barChart>
      <c:lineChart>
        <c:grouping val="standard"/>
        <c:varyColors val="0"/>
        <c:ser>
          <c:idx val="0"/>
          <c:order val="0"/>
          <c:tx>
            <c:strRef>
              <c:f>ExportCuadro!$B$4</c:f>
              <c:strCache>
                <c:ptCount val="1"/>
                <c:pt idx="0">
                  <c:v>Exportaciones totales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ExportCuadro!$A$5:$A$26</c:f>
              <c:numCache>
                <c:formatCode>mmm\.yyyy</c:formatCode>
                <c:ptCount val="22"/>
                <c:pt idx="0">
                  <c:v>41699</c:v>
                </c:pt>
                <c:pt idx="1">
                  <c:v>41791</c:v>
                </c:pt>
                <c:pt idx="2">
                  <c:v>41883</c:v>
                </c:pt>
                <c:pt idx="3">
                  <c:v>41974</c:v>
                </c:pt>
                <c:pt idx="4">
                  <c:v>42064</c:v>
                </c:pt>
                <c:pt idx="5">
                  <c:v>42156</c:v>
                </c:pt>
                <c:pt idx="6">
                  <c:v>42248</c:v>
                </c:pt>
                <c:pt idx="7">
                  <c:v>42339</c:v>
                </c:pt>
                <c:pt idx="8">
                  <c:v>42430</c:v>
                </c:pt>
                <c:pt idx="9">
                  <c:v>42522</c:v>
                </c:pt>
                <c:pt idx="10">
                  <c:v>42614</c:v>
                </c:pt>
                <c:pt idx="11">
                  <c:v>42705</c:v>
                </c:pt>
                <c:pt idx="12">
                  <c:v>42795</c:v>
                </c:pt>
                <c:pt idx="13">
                  <c:v>42887</c:v>
                </c:pt>
                <c:pt idx="14">
                  <c:v>42979</c:v>
                </c:pt>
                <c:pt idx="15">
                  <c:v>43070</c:v>
                </c:pt>
                <c:pt idx="16">
                  <c:v>43160</c:v>
                </c:pt>
                <c:pt idx="17">
                  <c:v>43252</c:v>
                </c:pt>
                <c:pt idx="18">
                  <c:v>43344</c:v>
                </c:pt>
                <c:pt idx="19">
                  <c:v>43435</c:v>
                </c:pt>
                <c:pt idx="20">
                  <c:v>43525</c:v>
                </c:pt>
                <c:pt idx="21">
                  <c:v>43617</c:v>
                </c:pt>
              </c:numCache>
            </c:numRef>
          </c:cat>
          <c:val>
            <c:numRef>
              <c:f>ExportCuadro!$B$5:$B$26</c:f>
              <c:numCache>
                <c:formatCode>#,##0.0</c:formatCode>
                <c:ptCount val="22"/>
                <c:pt idx="0">
                  <c:v>1.4739457056365901</c:v>
                </c:pt>
                <c:pt idx="1">
                  <c:v>-0.38505413330961102</c:v>
                </c:pt>
                <c:pt idx="2">
                  <c:v>-0.30962291974831202</c:v>
                </c:pt>
                <c:pt idx="3">
                  <c:v>1.0457065979056801</c:v>
                </c:pt>
                <c:pt idx="4">
                  <c:v>0.75800032803699502</c:v>
                </c:pt>
                <c:pt idx="5">
                  <c:v>-1.1662674814907601</c:v>
                </c:pt>
                <c:pt idx="6">
                  <c:v>-0.54038149834864602</c:v>
                </c:pt>
                <c:pt idx="7">
                  <c:v>-0.49983927927746202</c:v>
                </c:pt>
                <c:pt idx="8">
                  <c:v>0.140295794966877</c:v>
                </c:pt>
                <c:pt idx="9">
                  <c:v>0.54276060542152604</c:v>
                </c:pt>
                <c:pt idx="10">
                  <c:v>0.31688236654434698</c:v>
                </c:pt>
                <c:pt idx="11">
                  <c:v>-0.55566498035169698</c:v>
                </c:pt>
                <c:pt idx="12">
                  <c:v>-1.6596706778749899</c:v>
                </c:pt>
                <c:pt idx="13">
                  <c:v>-1.43525117651163</c:v>
                </c:pt>
                <c:pt idx="14">
                  <c:v>0.468875666673715</c:v>
                </c:pt>
                <c:pt idx="15">
                  <c:v>0.74787558932569698</c:v>
                </c:pt>
                <c:pt idx="16">
                  <c:v>2.5202084206927098</c:v>
                </c:pt>
                <c:pt idx="17">
                  <c:v>2.1809512760177099</c:v>
                </c:pt>
                <c:pt idx="18">
                  <c:v>0.543848910546465</c:v>
                </c:pt>
                <c:pt idx="19">
                  <c:v>1.01176265752398</c:v>
                </c:pt>
                <c:pt idx="20">
                  <c:v>-0.66950704061897404</c:v>
                </c:pt>
                <c:pt idx="21">
                  <c:v>-1.1051137508236899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97D-8C4E-8867-D18A2ECA13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99593776"/>
        <c:axId val="1699595408"/>
      </c:lineChart>
      <c:dateAx>
        <c:axId val="1699593776"/>
        <c:scaling>
          <c:orientation val="minMax"/>
        </c:scaling>
        <c:delete val="0"/>
        <c:axPos val="b"/>
        <c:numFmt formatCode="mmm\.yyyy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1699595408"/>
        <c:crosses val="autoZero"/>
        <c:auto val="1"/>
        <c:lblOffset val="100"/>
        <c:baseTimeUnit val="months"/>
      </c:dateAx>
      <c:valAx>
        <c:axId val="1699595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16995937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9464741907261594E-2"/>
          <c:y val="4.5959122131010263E-2"/>
          <c:w val="0.90703132108486439"/>
          <c:h val="3.7510599636583888E-2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baseline="0"/>
      </a:pPr>
      <a:endParaRPr lang="es-CL"/>
    </a:p>
  </c:txPr>
  <c:externalData r:id="rId4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_tradnl"/>
              <a:t>IMACEC Desest.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plotArea>
      <c:layout>
        <c:manualLayout>
          <c:layoutTarget val="inner"/>
          <c:xMode val="edge"/>
          <c:yMode val="edge"/>
          <c:x val="4.6064288873640918E-2"/>
          <c:y val="1.2361262526953595E-2"/>
          <c:w val="0.93617466797210969"/>
          <c:h val="0.87241929515905636"/>
        </c:manualLayout>
      </c:layout>
      <c:lineChart>
        <c:grouping val="standard"/>
        <c:varyColors val="0"/>
        <c:ser>
          <c:idx val="3"/>
          <c:order val="0"/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'IMACEC MIN no MIN'!$A$77:$A$392</c:f>
              <c:numCache>
                <c:formatCode>mmm\.yyyy</c:formatCode>
                <c:ptCount val="316"/>
                <c:pt idx="0">
                  <c:v>41640</c:v>
                </c:pt>
                <c:pt idx="1">
                  <c:v>41671</c:v>
                </c:pt>
                <c:pt idx="2">
                  <c:v>41699</c:v>
                </c:pt>
                <c:pt idx="3">
                  <c:v>41730</c:v>
                </c:pt>
                <c:pt idx="4">
                  <c:v>41760</c:v>
                </c:pt>
                <c:pt idx="5">
                  <c:v>41791</c:v>
                </c:pt>
                <c:pt idx="6">
                  <c:v>41821</c:v>
                </c:pt>
                <c:pt idx="7">
                  <c:v>41852</c:v>
                </c:pt>
                <c:pt idx="8">
                  <c:v>41883</c:v>
                </c:pt>
                <c:pt idx="9">
                  <c:v>41913</c:v>
                </c:pt>
                <c:pt idx="10">
                  <c:v>41944</c:v>
                </c:pt>
                <c:pt idx="11">
                  <c:v>41974</c:v>
                </c:pt>
                <c:pt idx="12">
                  <c:v>42005</c:v>
                </c:pt>
                <c:pt idx="13">
                  <c:v>42036</c:v>
                </c:pt>
                <c:pt idx="14">
                  <c:v>42064</c:v>
                </c:pt>
                <c:pt idx="15">
                  <c:v>42095</c:v>
                </c:pt>
                <c:pt idx="16">
                  <c:v>42125</c:v>
                </c:pt>
                <c:pt idx="17">
                  <c:v>42156</c:v>
                </c:pt>
                <c:pt idx="18">
                  <c:v>42186</c:v>
                </c:pt>
                <c:pt idx="19">
                  <c:v>42217</c:v>
                </c:pt>
                <c:pt idx="20">
                  <c:v>42248</c:v>
                </c:pt>
                <c:pt idx="21">
                  <c:v>42278</c:v>
                </c:pt>
                <c:pt idx="22">
                  <c:v>42309</c:v>
                </c:pt>
                <c:pt idx="23">
                  <c:v>42339</c:v>
                </c:pt>
                <c:pt idx="24">
                  <c:v>42370</c:v>
                </c:pt>
                <c:pt idx="25">
                  <c:v>42401</c:v>
                </c:pt>
                <c:pt idx="26">
                  <c:v>42430</c:v>
                </c:pt>
                <c:pt idx="27">
                  <c:v>42461</c:v>
                </c:pt>
                <c:pt idx="28">
                  <c:v>42491</c:v>
                </c:pt>
                <c:pt idx="29">
                  <c:v>42522</c:v>
                </c:pt>
                <c:pt idx="30">
                  <c:v>42552</c:v>
                </c:pt>
                <c:pt idx="31">
                  <c:v>42583</c:v>
                </c:pt>
                <c:pt idx="32">
                  <c:v>42614</c:v>
                </c:pt>
                <c:pt idx="33">
                  <c:v>42644</c:v>
                </c:pt>
                <c:pt idx="34">
                  <c:v>42675</c:v>
                </c:pt>
                <c:pt idx="35">
                  <c:v>42705</c:v>
                </c:pt>
                <c:pt idx="36">
                  <c:v>42736</c:v>
                </c:pt>
                <c:pt idx="37">
                  <c:v>42767</c:v>
                </c:pt>
                <c:pt idx="38">
                  <c:v>42795</c:v>
                </c:pt>
                <c:pt idx="39">
                  <c:v>42826</c:v>
                </c:pt>
                <c:pt idx="40">
                  <c:v>42856</c:v>
                </c:pt>
                <c:pt idx="41">
                  <c:v>42887</c:v>
                </c:pt>
                <c:pt idx="42">
                  <c:v>42917</c:v>
                </c:pt>
                <c:pt idx="43">
                  <c:v>42948</c:v>
                </c:pt>
                <c:pt idx="44">
                  <c:v>42979</c:v>
                </c:pt>
                <c:pt idx="45">
                  <c:v>43009</c:v>
                </c:pt>
                <c:pt idx="46">
                  <c:v>43040</c:v>
                </c:pt>
                <c:pt idx="47">
                  <c:v>43070</c:v>
                </c:pt>
                <c:pt idx="48">
                  <c:v>43101</c:v>
                </c:pt>
                <c:pt idx="49">
                  <c:v>43132</c:v>
                </c:pt>
                <c:pt idx="50">
                  <c:v>43160</c:v>
                </c:pt>
                <c:pt idx="51">
                  <c:v>43191</c:v>
                </c:pt>
                <c:pt idx="52">
                  <c:v>43221</c:v>
                </c:pt>
                <c:pt idx="53">
                  <c:v>43252</c:v>
                </c:pt>
                <c:pt idx="54">
                  <c:v>43282</c:v>
                </c:pt>
                <c:pt idx="55">
                  <c:v>43313</c:v>
                </c:pt>
                <c:pt idx="56">
                  <c:v>43344</c:v>
                </c:pt>
                <c:pt idx="57">
                  <c:v>43374</c:v>
                </c:pt>
                <c:pt idx="58">
                  <c:v>43405</c:v>
                </c:pt>
                <c:pt idx="59">
                  <c:v>43435</c:v>
                </c:pt>
                <c:pt idx="60">
                  <c:v>43466</c:v>
                </c:pt>
                <c:pt idx="61">
                  <c:v>43497</c:v>
                </c:pt>
                <c:pt idx="62">
                  <c:v>43525</c:v>
                </c:pt>
                <c:pt idx="63">
                  <c:v>43556</c:v>
                </c:pt>
                <c:pt idx="64">
                  <c:v>43586</c:v>
                </c:pt>
                <c:pt idx="65">
                  <c:v>43617</c:v>
                </c:pt>
                <c:pt idx="66">
                  <c:v>43647</c:v>
                </c:pt>
                <c:pt idx="67">
                  <c:v>43678</c:v>
                </c:pt>
              </c:numCache>
            </c:numRef>
          </c:cat>
          <c:val>
            <c:numRef>
              <c:f>'IMACEC MIN no MIN'!$E$77:$E$392</c:f>
              <c:numCache>
                <c:formatCode>#,##0.00</c:formatCode>
                <c:ptCount val="316"/>
                <c:pt idx="0">
                  <c:v>100.46914524294399</c:v>
                </c:pt>
                <c:pt idx="1">
                  <c:v>101.387115579881</c:v>
                </c:pt>
                <c:pt idx="2">
                  <c:v>101.363902377248</c:v>
                </c:pt>
                <c:pt idx="3">
                  <c:v>101.396754713688</c:v>
                </c:pt>
                <c:pt idx="4">
                  <c:v>101.854982931542</c:v>
                </c:pt>
                <c:pt idx="5">
                  <c:v>101.30615592980899</c:v>
                </c:pt>
                <c:pt idx="6">
                  <c:v>101.238862622732</c:v>
                </c:pt>
                <c:pt idx="7">
                  <c:v>101.429719912693</c:v>
                </c:pt>
                <c:pt idx="8">
                  <c:v>102.025702068328</c:v>
                </c:pt>
                <c:pt idx="9">
                  <c:v>102.750185925843</c:v>
                </c:pt>
                <c:pt idx="10">
                  <c:v>102.693594790528</c:v>
                </c:pt>
                <c:pt idx="11">
                  <c:v>103.00459670862099</c:v>
                </c:pt>
                <c:pt idx="12">
                  <c:v>103.37998924083</c:v>
                </c:pt>
                <c:pt idx="13">
                  <c:v>102.954280834188</c:v>
                </c:pt>
                <c:pt idx="14">
                  <c:v>102.544341307729</c:v>
                </c:pt>
                <c:pt idx="15">
                  <c:v>104.11184229419599</c:v>
                </c:pt>
                <c:pt idx="16">
                  <c:v>103.88063649143</c:v>
                </c:pt>
                <c:pt idx="17">
                  <c:v>104.554486645346</c:v>
                </c:pt>
                <c:pt idx="18">
                  <c:v>104.051202041316</c:v>
                </c:pt>
                <c:pt idx="19">
                  <c:v>103.216533675037</c:v>
                </c:pt>
                <c:pt idx="20">
                  <c:v>104.698546533979</c:v>
                </c:pt>
                <c:pt idx="21">
                  <c:v>105.00402477449001</c:v>
                </c:pt>
                <c:pt idx="22">
                  <c:v>104.711653684293</c:v>
                </c:pt>
                <c:pt idx="23">
                  <c:v>105.46709146279601</c:v>
                </c:pt>
                <c:pt idx="24">
                  <c:v>105.25289288158901</c:v>
                </c:pt>
                <c:pt idx="25">
                  <c:v>106.12976120025</c:v>
                </c:pt>
                <c:pt idx="26">
                  <c:v>105.595283059435</c:v>
                </c:pt>
                <c:pt idx="27">
                  <c:v>105.10426145529399</c:v>
                </c:pt>
                <c:pt idx="28">
                  <c:v>104.960320832528</c:v>
                </c:pt>
                <c:pt idx="29">
                  <c:v>106.02114885272699</c:v>
                </c:pt>
                <c:pt idx="30">
                  <c:v>105.801454010664</c:v>
                </c:pt>
                <c:pt idx="31">
                  <c:v>105.819698505728</c:v>
                </c:pt>
                <c:pt idx="32">
                  <c:v>105.977891117322</c:v>
                </c:pt>
                <c:pt idx="33">
                  <c:v>105.676070520729</c:v>
                </c:pt>
                <c:pt idx="34">
                  <c:v>106.171605062772</c:v>
                </c:pt>
                <c:pt idx="35">
                  <c:v>106.106133846841</c:v>
                </c:pt>
                <c:pt idx="36">
                  <c:v>105.873732601941</c:v>
                </c:pt>
                <c:pt idx="37">
                  <c:v>105.34067360316401</c:v>
                </c:pt>
                <c:pt idx="38">
                  <c:v>104.340385600833</c:v>
                </c:pt>
                <c:pt idx="39">
                  <c:v>105.58450733955</c:v>
                </c:pt>
                <c:pt idx="40">
                  <c:v>106.006270365858</c:v>
                </c:pt>
                <c:pt idx="41">
                  <c:v>106.939484131165</c:v>
                </c:pt>
                <c:pt idx="42">
                  <c:v>108.181566309479</c:v>
                </c:pt>
                <c:pt idx="43">
                  <c:v>108.270631159243</c:v>
                </c:pt>
                <c:pt idx="44">
                  <c:v>108.82776767128099</c:v>
                </c:pt>
                <c:pt idx="45">
                  <c:v>108.54051880106</c:v>
                </c:pt>
                <c:pt idx="46">
                  <c:v>109.520012421153</c:v>
                </c:pt>
                <c:pt idx="47">
                  <c:v>109.85333745323599</c:v>
                </c:pt>
                <c:pt idx="48">
                  <c:v>110.299666878327</c:v>
                </c:pt>
                <c:pt idx="49">
                  <c:v>110.65754480789001</c:v>
                </c:pt>
                <c:pt idx="50">
                  <c:v>111.05718428818901</c:v>
                </c:pt>
                <c:pt idx="51">
                  <c:v>111.243609698396</c:v>
                </c:pt>
                <c:pt idx="52">
                  <c:v>111.471390043979</c:v>
                </c:pt>
                <c:pt idx="53">
                  <c:v>111.82173053742601</c:v>
                </c:pt>
                <c:pt idx="54">
                  <c:v>111.713509988387</c:v>
                </c:pt>
                <c:pt idx="55">
                  <c:v>110.950602167195</c:v>
                </c:pt>
                <c:pt idx="56">
                  <c:v>111.55530468822001</c:v>
                </c:pt>
                <c:pt idx="57">
                  <c:v>112.198635016945</c:v>
                </c:pt>
                <c:pt idx="58">
                  <c:v>113.550672852871</c:v>
                </c:pt>
                <c:pt idx="59">
                  <c:v>112.851875615428</c:v>
                </c:pt>
                <c:pt idx="60">
                  <c:v>112.723541274783</c:v>
                </c:pt>
                <c:pt idx="61">
                  <c:v>112.483823214171</c:v>
                </c:pt>
                <c:pt idx="62">
                  <c:v>113.356034999692</c:v>
                </c:pt>
                <c:pt idx="63">
                  <c:v>113.525397990304</c:v>
                </c:pt>
                <c:pt idx="64">
                  <c:v>113.915058932025</c:v>
                </c:pt>
                <c:pt idx="65">
                  <c:v>113.926742844443</c:v>
                </c:pt>
                <c:pt idx="66">
                  <c:v>114.229047634401</c:v>
                </c:pt>
                <c:pt idx="67">
                  <c:v>115.25153182117501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64B-D54F-BD09-B9F3961C01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01041551"/>
        <c:axId val="1484191823"/>
      </c:lineChart>
      <c:dateAx>
        <c:axId val="1501041551"/>
        <c:scaling>
          <c:orientation val="minMax"/>
        </c:scaling>
        <c:delete val="0"/>
        <c:axPos val="b"/>
        <c:numFmt formatCode="mm\.yy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bg1">
                <a:lumMod val="7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1484191823"/>
        <c:crosses val="autoZero"/>
        <c:auto val="1"/>
        <c:lblOffset val="100"/>
        <c:baseTimeUnit val="months"/>
      </c:dateAx>
      <c:valAx>
        <c:axId val="1484191823"/>
        <c:scaling>
          <c:orientation val="minMax"/>
          <c:min val="100"/>
        </c:scaling>
        <c:delete val="0"/>
        <c:axPos val="l"/>
        <c:numFmt formatCode="#,##0" sourceLinked="0"/>
        <c:majorTickMark val="none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15010415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 baseline="0"/>
      </a:pPr>
      <a:endParaRPr lang="es-CL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'IMACEC MIN no MIN'!$G$28</c:f>
              <c:strCache>
                <c:ptCount val="1"/>
                <c:pt idx="0">
                  <c:v>IMACEC</c:v>
                </c:pt>
              </c:strCache>
            </c:strRef>
          </c:tx>
          <c:spPr>
            <a:ln w="3810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'IMACEC MIN no MIN'!$F$94:$F$273</c:f>
              <c:numCache>
                <c:formatCode>mmm\.yyyy</c:formatCode>
                <c:ptCount val="180"/>
                <c:pt idx="0">
                  <c:v>42156</c:v>
                </c:pt>
                <c:pt idx="1">
                  <c:v>42186</c:v>
                </c:pt>
                <c:pt idx="2">
                  <c:v>42217</c:v>
                </c:pt>
                <c:pt idx="3">
                  <c:v>42248</c:v>
                </c:pt>
                <c:pt idx="4">
                  <c:v>42278</c:v>
                </c:pt>
                <c:pt idx="5">
                  <c:v>42309</c:v>
                </c:pt>
                <c:pt idx="6">
                  <c:v>42339</c:v>
                </c:pt>
                <c:pt idx="7">
                  <c:v>42370</c:v>
                </c:pt>
                <c:pt idx="8">
                  <c:v>42401</c:v>
                </c:pt>
                <c:pt idx="9">
                  <c:v>42430</c:v>
                </c:pt>
                <c:pt idx="10">
                  <c:v>42461</c:v>
                </c:pt>
                <c:pt idx="11">
                  <c:v>42491</c:v>
                </c:pt>
                <c:pt idx="12">
                  <c:v>42522</c:v>
                </c:pt>
                <c:pt idx="13">
                  <c:v>42552</c:v>
                </c:pt>
                <c:pt idx="14">
                  <c:v>42583</c:v>
                </c:pt>
                <c:pt idx="15">
                  <c:v>42614</c:v>
                </c:pt>
                <c:pt idx="16">
                  <c:v>42644</c:v>
                </c:pt>
                <c:pt idx="17">
                  <c:v>42675</c:v>
                </c:pt>
                <c:pt idx="18">
                  <c:v>42705</c:v>
                </c:pt>
                <c:pt idx="19">
                  <c:v>42736</c:v>
                </c:pt>
                <c:pt idx="20">
                  <c:v>42767</c:v>
                </c:pt>
                <c:pt idx="21">
                  <c:v>42795</c:v>
                </c:pt>
                <c:pt idx="22">
                  <c:v>42826</c:v>
                </c:pt>
                <c:pt idx="23">
                  <c:v>42856</c:v>
                </c:pt>
                <c:pt idx="24">
                  <c:v>42887</c:v>
                </c:pt>
                <c:pt idx="25">
                  <c:v>42917</c:v>
                </c:pt>
                <c:pt idx="26">
                  <c:v>42948</c:v>
                </c:pt>
                <c:pt idx="27">
                  <c:v>42979</c:v>
                </c:pt>
                <c:pt idx="28">
                  <c:v>43009</c:v>
                </c:pt>
                <c:pt idx="29">
                  <c:v>43040</c:v>
                </c:pt>
                <c:pt idx="30">
                  <c:v>43070</c:v>
                </c:pt>
                <c:pt idx="31">
                  <c:v>43101</c:v>
                </c:pt>
                <c:pt idx="32">
                  <c:v>43132</c:v>
                </c:pt>
                <c:pt idx="33">
                  <c:v>43160</c:v>
                </c:pt>
                <c:pt idx="34">
                  <c:v>43191</c:v>
                </c:pt>
                <c:pt idx="35">
                  <c:v>43221</c:v>
                </c:pt>
                <c:pt idx="36">
                  <c:v>43252</c:v>
                </c:pt>
                <c:pt idx="37">
                  <c:v>43282</c:v>
                </c:pt>
                <c:pt idx="38">
                  <c:v>43313</c:v>
                </c:pt>
                <c:pt idx="39">
                  <c:v>43344</c:v>
                </c:pt>
                <c:pt idx="40">
                  <c:v>43374</c:v>
                </c:pt>
                <c:pt idx="41">
                  <c:v>43405</c:v>
                </c:pt>
                <c:pt idx="42">
                  <c:v>43435</c:v>
                </c:pt>
                <c:pt idx="43">
                  <c:v>43466</c:v>
                </c:pt>
                <c:pt idx="44">
                  <c:v>43497</c:v>
                </c:pt>
                <c:pt idx="45">
                  <c:v>43525</c:v>
                </c:pt>
                <c:pt idx="46">
                  <c:v>43556</c:v>
                </c:pt>
                <c:pt idx="47">
                  <c:v>43586</c:v>
                </c:pt>
                <c:pt idx="48">
                  <c:v>43617</c:v>
                </c:pt>
                <c:pt idx="49">
                  <c:v>43647</c:v>
                </c:pt>
                <c:pt idx="50">
                  <c:v>43678</c:v>
                </c:pt>
              </c:numCache>
            </c:numRef>
          </c:cat>
          <c:val>
            <c:numRef>
              <c:f>'IMACEC MIN no MIN'!$G$94:$G$273</c:f>
              <c:numCache>
                <c:formatCode>General</c:formatCode>
                <c:ptCount val="180"/>
                <c:pt idx="0">
                  <c:v>2.4130972809053297</c:v>
                </c:pt>
                <c:pt idx="1">
                  <c:v>2.2577576544750677</c:v>
                </c:pt>
                <c:pt idx="2">
                  <c:v>2.3515249905539548</c:v>
                </c:pt>
                <c:pt idx="3">
                  <c:v>2.2768882928869916</c:v>
                </c:pt>
                <c:pt idx="4">
                  <c:v>2.0139872843006001</c:v>
                </c:pt>
                <c:pt idx="5">
                  <c:v>2.2765467695897268</c:v>
                </c:pt>
                <c:pt idx="6">
                  <c:v>2.2569028038768035</c:v>
                </c:pt>
                <c:pt idx="7">
                  <c:v>2.213656733944025</c:v>
                </c:pt>
                <c:pt idx="8">
                  <c:v>2.8021752903551356</c:v>
                </c:pt>
                <c:pt idx="9">
                  <c:v>2.9562741220246602</c:v>
                </c:pt>
                <c:pt idx="10">
                  <c:v>2.6598692071330587</c:v>
                </c:pt>
                <c:pt idx="11">
                  <c:v>1.8807075180388821</c:v>
                </c:pt>
                <c:pt idx="12">
                  <c:v>1.2787759559114376</c:v>
                </c:pt>
                <c:pt idx="13">
                  <c:v>1.3775029017321083</c:v>
                </c:pt>
                <c:pt idx="14">
                  <c:v>1.7387187505291557</c:v>
                </c:pt>
                <c:pt idx="15">
                  <c:v>1.8148858736808382</c:v>
                </c:pt>
                <c:pt idx="16">
                  <c:v>1.3810883376358163</c:v>
                </c:pt>
                <c:pt idx="17">
                  <c:v>0.9004375234323847</c:v>
                </c:pt>
                <c:pt idx="18">
                  <c:v>0.72028822499743406</c:v>
                </c:pt>
                <c:pt idx="19">
                  <c:v>1.1505856556036198</c:v>
                </c:pt>
                <c:pt idx="20">
                  <c:v>9.8414011856728933E-3</c:v>
                </c:pt>
                <c:pt idx="21">
                  <c:v>-0.39543866263072047</c:v>
                </c:pt>
                <c:pt idx="22">
                  <c:v>-0.97449244373161159</c:v>
                </c:pt>
                <c:pt idx="23">
                  <c:v>5.6304473818324929E-2</c:v>
                </c:pt>
                <c:pt idx="24">
                  <c:v>0.39830923191863654</c:v>
                </c:pt>
                <c:pt idx="25">
                  <c:v>1.3398893860664396</c:v>
                </c:pt>
                <c:pt idx="26">
                  <c:v>1.6869289581739721</c:v>
                </c:pt>
                <c:pt idx="27">
                  <c:v>2.016809200260794</c:v>
                </c:pt>
                <c:pt idx="28">
                  <c:v>2.3886163202622379</c:v>
                </c:pt>
                <c:pt idx="29">
                  <c:v>2.7406850152769557</c:v>
                </c:pt>
                <c:pt idx="30">
                  <c:v>3.0104656898159998</c:v>
                </c:pt>
                <c:pt idx="31">
                  <c:v>3.3566169361107789</c:v>
                </c:pt>
                <c:pt idx="32">
                  <c:v>3.8359829711450244</c:v>
                </c:pt>
                <c:pt idx="33">
                  <c:v>4.7231033800886557</c:v>
                </c:pt>
                <c:pt idx="34">
                  <c:v>5.4534933711644085</c:v>
                </c:pt>
                <c:pt idx="35">
                  <c:v>5.4266498918129624</c:v>
                </c:pt>
                <c:pt idx="36">
                  <c:v>5.2519162937277208</c:v>
                </c:pt>
                <c:pt idx="37">
                  <c:v>4.0738940090188525</c:v>
                </c:pt>
                <c:pt idx="38">
                  <c:v>3.3816426317969217</c:v>
                </c:pt>
                <c:pt idx="39">
                  <c:v>2.5792960023863998</c:v>
                </c:pt>
                <c:pt idx="40">
                  <c:v>3.0577487016877791</c:v>
                </c:pt>
                <c:pt idx="41">
                  <c:v>3.2692126803587129</c:v>
                </c:pt>
                <c:pt idx="42">
                  <c:v>3.5807694932821654</c:v>
                </c:pt>
                <c:pt idx="43">
                  <c:v>2.8083596434280489</c:v>
                </c:pt>
                <c:pt idx="44">
                  <c:v>2.115734455538365</c:v>
                </c:pt>
                <c:pt idx="45">
                  <c:v>1.6059423700185871</c:v>
                </c:pt>
                <c:pt idx="46">
                  <c:v>1.6038610477919546</c:v>
                </c:pt>
                <c:pt idx="47">
                  <c:v>1.9772452693693987</c:v>
                </c:pt>
                <c:pt idx="48">
                  <c:v>1.9148686888841748</c:v>
                </c:pt>
                <c:pt idx="49">
                  <c:v>2.3416277707342781</c:v>
                </c:pt>
                <c:pt idx="50">
                  <c:v>2.7989031981081824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2B1-2D4C-82C6-79E87F50D45B}"/>
            </c:ext>
          </c:extLst>
        </c:ser>
        <c:ser>
          <c:idx val="1"/>
          <c:order val="1"/>
          <c:tx>
            <c:strRef>
              <c:f>'IMACEC MIN no MIN'!$H$28</c:f>
              <c:strCache>
                <c:ptCount val="1"/>
                <c:pt idx="0">
                  <c:v>Non-Min.</c:v>
                </c:pt>
              </c:strCache>
            </c:strRef>
          </c:tx>
          <c:spPr>
            <a:ln w="38100" cap="rnd">
              <a:solidFill>
                <a:srgbClr val="00B05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'IMACEC MIN no MIN'!$F$94:$F$273</c:f>
              <c:numCache>
                <c:formatCode>mmm\.yyyy</c:formatCode>
                <c:ptCount val="180"/>
                <c:pt idx="0">
                  <c:v>42156</c:v>
                </c:pt>
                <c:pt idx="1">
                  <c:v>42186</c:v>
                </c:pt>
                <c:pt idx="2">
                  <c:v>42217</c:v>
                </c:pt>
                <c:pt idx="3">
                  <c:v>42248</c:v>
                </c:pt>
                <c:pt idx="4">
                  <c:v>42278</c:v>
                </c:pt>
                <c:pt idx="5">
                  <c:v>42309</c:v>
                </c:pt>
                <c:pt idx="6">
                  <c:v>42339</c:v>
                </c:pt>
                <c:pt idx="7">
                  <c:v>42370</c:v>
                </c:pt>
                <c:pt idx="8">
                  <c:v>42401</c:v>
                </c:pt>
                <c:pt idx="9">
                  <c:v>42430</c:v>
                </c:pt>
                <c:pt idx="10">
                  <c:v>42461</c:v>
                </c:pt>
                <c:pt idx="11">
                  <c:v>42491</c:v>
                </c:pt>
                <c:pt idx="12">
                  <c:v>42522</c:v>
                </c:pt>
                <c:pt idx="13">
                  <c:v>42552</c:v>
                </c:pt>
                <c:pt idx="14">
                  <c:v>42583</c:v>
                </c:pt>
                <c:pt idx="15">
                  <c:v>42614</c:v>
                </c:pt>
                <c:pt idx="16">
                  <c:v>42644</c:v>
                </c:pt>
                <c:pt idx="17">
                  <c:v>42675</c:v>
                </c:pt>
                <c:pt idx="18">
                  <c:v>42705</c:v>
                </c:pt>
                <c:pt idx="19">
                  <c:v>42736</c:v>
                </c:pt>
                <c:pt idx="20">
                  <c:v>42767</c:v>
                </c:pt>
                <c:pt idx="21">
                  <c:v>42795</c:v>
                </c:pt>
                <c:pt idx="22">
                  <c:v>42826</c:v>
                </c:pt>
                <c:pt idx="23">
                  <c:v>42856</c:v>
                </c:pt>
                <c:pt idx="24">
                  <c:v>42887</c:v>
                </c:pt>
                <c:pt idx="25">
                  <c:v>42917</c:v>
                </c:pt>
                <c:pt idx="26">
                  <c:v>42948</c:v>
                </c:pt>
                <c:pt idx="27">
                  <c:v>42979</c:v>
                </c:pt>
                <c:pt idx="28">
                  <c:v>43009</c:v>
                </c:pt>
                <c:pt idx="29">
                  <c:v>43040</c:v>
                </c:pt>
                <c:pt idx="30">
                  <c:v>43070</c:v>
                </c:pt>
                <c:pt idx="31">
                  <c:v>43101</c:v>
                </c:pt>
                <c:pt idx="32">
                  <c:v>43132</c:v>
                </c:pt>
                <c:pt idx="33">
                  <c:v>43160</c:v>
                </c:pt>
                <c:pt idx="34">
                  <c:v>43191</c:v>
                </c:pt>
                <c:pt idx="35">
                  <c:v>43221</c:v>
                </c:pt>
                <c:pt idx="36">
                  <c:v>43252</c:v>
                </c:pt>
                <c:pt idx="37">
                  <c:v>43282</c:v>
                </c:pt>
                <c:pt idx="38">
                  <c:v>43313</c:v>
                </c:pt>
                <c:pt idx="39">
                  <c:v>43344</c:v>
                </c:pt>
                <c:pt idx="40">
                  <c:v>43374</c:v>
                </c:pt>
                <c:pt idx="41">
                  <c:v>43405</c:v>
                </c:pt>
                <c:pt idx="42">
                  <c:v>43435</c:v>
                </c:pt>
                <c:pt idx="43">
                  <c:v>43466</c:v>
                </c:pt>
                <c:pt idx="44">
                  <c:v>43497</c:v>
                </c:pt>
                <c:pt idx="45">
                  <c:v>43525</c:v>
                </c:pt>
                <c:pt idx="46">
                  <c:v>43556</c:v>
                </c:pt>
                <c:pt idx="47">
                  <c:v>43586</c:v>
                </c:pt>
                <c:pt idx="48">
                  <c:v>43617</c:v>
                </c:pt>
                <c:pt idx="49">
                  <c:v>43647</c:v>
                </c:pt>
                <c:pt idx="50">
                  <c:v>43678</c:v>
                </c:pt>
              </c:numCache>
            </c:numRef>
          </c:cat>
          <c:val>
            <c:numRef>
              <c:f>'IMACEC MIN no MIN'!$H$94:$H$273</c:f>
              <c:numCache>
                <c:formatCode>General</c:formatCode>
                <c:ptCount val="180"/>
                <c:pt idx="0">
                  <c:v>2.6335176426255824</c:v>
                </c:pt>
                <c:pt idx="1">
                  <c:v>2.6348096142907451</c:v>
                </c:pt>
                <c:pt idx="2">
                  <c:v>3.0188403723351742</c:v>
                </c:pt>
                <c:pt idx="3">
                  <c:v>3.1315641274711536</c:v>
                </c:pt>
                <c:pt idx="4">
                  <c:v>2.7470276327787646</c:v>
                </c:pt>
                <c:pt idx="5">
                  <c:v>2.7470926127703743</c:v>
                </c:pt>
                <c:pt idx="6">
                  <c:v>2.6431443438251323</c:v>
                </c:pt>
                <c:pt idx="7">
                  <c:v>2.7426234661454885</c:v>
                </c:pt>
                <c:pt idx="8">
                  <c:v>3.2248627018442111</c:v>
                </c:pt>
                <c:pt idx="9">
                  <c:v>3.1779912295884838</c:v>
                </c:pt>
                <c:pt idx="10">
                  <c:v>2.7272351533737416</c:v>
                </c:pt>
                <c:pt idx="11">
                  <c:v>2.0497194240897354</c:v>
                </c:pt>
                <c:pt idx="12">
                  <c:v>1.8955493797489842</c:v>
                </c:pt>
                <c:pt idx="13">
                  <c:v>1.8417832041485838</c:v>
                </c:pt>
                <c:pt idx="14">
                  <c:v>1.9355884862074957</c:v>
                </c:pt>
                <c:pt idx="15">
                  <c:v>1.8058616987521203</c:v>
                </c:pt>
                <c:pt idx="16">
                  <c:v>1.6919396262379482</c:v>
                </c:pt>
                <c:pt idx="17">
                  <c:v>1.3904667231104062</c:v>
                </c:pt>
                <c:pt idx="18">
                  <c:v>1.2856818891006094</c:v>
                </c:pt>
                <c:pt idx="19">
                  <c:v>1.6428681332188777</c:v>
                </c:pt>
                <c:pt idx="20">
                  <c:v>0.92985041598017126</c:v>
                </c:pt>
                <c:pt idx="21">
                  <c:v>1.0288266065015872</c:v>
                </c:pt>
                <c:pt idx="22">
                  <c:v>0.29173367861592414</c:v>
                </c:pt>
                <c:pt idx="23">
                  <c:v>1.0824463144666341</c:v>
                </c:pt>
                <c:pt idx="24">
                  <c:v>0.8514834450521036</c:v>
                </c:pt>
                <c:pt idx="25">
                  <c:v>1.7263244485838047</c:v>
                </c:pt>
                <c:pt idx="26">
                  <c:v>1.6474122789188472</c:v>
                </c:pt>
                <c:pt idx="27">
                  <c:v>1.695496594773549</c:v>
                </c:pt>
                <c:pt idx="28">
                  <c:v>1.7741039472447317</c:v>
                </c:pt>
                <c:pt idx="29">
                  <c:v>2.2497768574552657</c:v>
                </c:pt>
                <c:pt idx="30">
                  <c:v>2.5730524977126246</c:v>
                </c:pt>
                <c:pt idx="31">
                  <c:v>3.0957238687507882</c:v>
                </c:pt>
                <c:pt idx="32">
                  <c:v>3.2484828874034699</c:v>
                </c:pt>
                <c:pt idx="33">
                  <c:v>3.6542715863802755</c:v>
                </c:pt>
                <c:pt idx="34">
                  <c:v>4.6339042401020158</c:v>
                </c:pt>
                <c:pt idx="35">
                  <c:v>4.9398955301464875</c:v>
                </c:pt>
                <c:pt idx="36">
                  <c:v>5.339091379118055</c:v>
                </c:pt>
                <c:pt idx="37">
                  <c:v>4.0935381117215508</c:v>
                </c:pt>
                <c:pt idx="38">
                  <c:v>3.7148059653139498</c:v>
                </c:pt>
                <c:pt idx="39">
                  <c:v>2.935912583640965</c:v>
                </c:pt>
                <c:pt idx="40">
                  <c:v>3.6679997476024573</c:v>
                </c:pt>
                <c:pt idx="41">
                  <c:v>3.4344618110784708</c:v>
                </c:pt>
                <c:pt idx="42">
                  <c:v>3.6889274129609406</c:v>
                </c:pt>
                <c:pt idx="43">
                  <c:v>2.8082649285182226</c:v>
                </c:pt>
                <c:pt idx="44">
                  <c:v>2.5896936611580434</c:v>
                </c:pt>
                <c:pt idx="45">
                  <c:v>2.2302558954740315</c:v>
                </c:pt>
                <c:pt idx="46">
                  <c:v>2.0126890168742806</c:v>
                </c:pt>
                <c:pt idx="47">
                  <c:v>2.2446195118010159</c:v>
                </c:pt>
                <c:pt idx="48">
                  <c:v>2.0966608968973288</c:v>
                </c:pt>
                <c:pt idx="49">
                  <c:v>2.6116779356977871</c:v>
                </c:pt>
                <c:pt idx="50">
                  <c:v>2.8539201118467084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2B1-2D4C-82C6-79E87F50D4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302447584"/>
        <c:axId val="-302528256"/>
      </c:lineChart>
      <c:dateAx>
        <c:axId val="-302447584"/>
        <c:scaling>
          <c:orientation val="minMax"/>
        </c:scaling>
        <c:delete val="0"/>
        <c:axPos val="b"/>
        <c:numFmt formatCode="mmm\.yyyy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-302528256"/>
        <c:crosses val="autoZero"/>
        <c:auto val="1"/>
        <c:lblOffset val="100"/>
        <c:baseTimeUnit val="months"/>
      </c:dateAx>
      <c:valAx>
        <c:axId val="-302528256"/>
        <c:scaling>
          <c:orientation val="minMax"/>
          <c:min val="-1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-3024475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 baseline="0"/>
      </a:pPr>
      <a:endParaRPr lang="es-CL"/>
    </a:p>
  </c:txPr>
  <c:externalData r:id="rId4">
    <c:autoUpdate val="0"/>
  </c:externalData>
  <c:userShapes r:id="rId5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ExportCuadro!$B$4</c:f>
              <c:strCache>
                <c:ptCount val="1"/>
                <c:pt idx="0">
                  <c:v>IMCE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numRef>
              <c:f>ExportCuadro!$A$77:$A$129</c:f>
              <c:numCache>
                <c:formatCode>mmm\.yyyy</c:formatCode>
                <c:ptCount val="53"/>
                <c:pt idx="0">
                  <c:v>42370</c:v>
                </c:pt>
                <c:pt idx="1">
                  <c:v>42401</c:v>
                </c:pt>
                <c:pt idx="2">
                  <c:v>42430</c:v>
                </c:pt>
                <c:pt idx="3">
                  <c:v>42461</c:v>
                </c:pt>
                <c:pt idx="4">
                  <c:v>42491</c:v>
                </c:pt>
                <c:pt idx="5">
                  <c:v>42522</c:v>
                </c:pt>
                <c:pt idx="6">
                  <c:v>42552</c:v>
                </c:pt>
                <c:pt idx="7">
                  <c:v>42583</c:v>
                </c:pt>
                <c:pt idx="8">
                  <c:v>42614</c:v>
                </c:pt>
                <c:pt idx="9">
                  <c:v>42644</c:v>
                </c:pt>
                <c:pt idx="10">
                  <c:v>42675</c:v>
                </c:pt>
                <c:pt idx="11">
                  <c:v>42705</c:v>
                </c:pt>
                <c:pt idx="12">
                  <c:v>42736</c:v>
                </c:pt>
                <c:pt idx="13">
                  <c:v>42767</c:v>
                </c:pt>
                <c:pt idx="14">
                  <c:v>42795</c:v>
                </c:pt>
                <c:pt idx="15">
                  <c:v>42826</c:v>
                </c:pt>
                <c:pt idx="16">
                  <c:v>42856</c:v>
                </c:pt>
                <c:pt idx="17">
                  <c:v>42887</c:v>
                </c:pt>
                <c:pt idx="18">
                  <c:v>42917</c:v>
                </c:pt>
                <c:pt idx="19">
                  <c:v>42948</c:v>
                </c:pt>
                <c:pt idx="20">
                  <c:v>42979</c:v>
                </c:pt>
                <c:pt idx="21">
                  <c:v>43009</c:v>
                </c:pt>
                <c:pt idx="22">
                  <c:v>43040</c:v>
                </c:pt>
                <c:pt idx="23">
                  <c:v>43070</c:v>
                </c:pt>
                <c:pt idx="24">
                  <c:v>43101</c:v>
                </c:pt>
                <c:pt idx="25">
                  <c:v>43132</c:v>
                </c:pt>
                <c:pt idx="26">
                  <c:v>43160</c:v>
                </c:pt>
                <c:pt idx="27">
                  <c:v>43191</c:v>
                </c:pt>
                <c:pt idx="28">
                  <c:v>43221</c:v>
                </c:pt>
                <c:pt idx="29">
                  <c:v>43252</c:v>
                </c:pt>
                <c:pt idx="30">
                  <c:v>43282</c:v>
                </c:pt>
                <c:pt idx="31">
                  <c:v>43313</c:v>
                </c:pt>
                <c:pt idx="32">
                  <c:v>43344</c:v>
                </c:pt>
                <c:pt idx="33">
                  <c:v>43374</c:v>
                </c:pt>
                <c:pt idx="34">
                  <c:v>43405</c:v>
                </c:pt>
                <c:pt idx="35">
                  <c:v>43435</c:v>
                </c:pt>
                <c:pt idx="36">
                  <c:v>43466</c:v>
                </c:pt>
                <c:pt idx="37">
                  <c:v>43497</c:v>
                </c:pt>
                <c:pt idx="38">
                  <c:v>43525</c:v>
                </c:pt>
                <c:pt idx="39">
                  <c:v>43556</c:v>
                </c:pt>
                <c:pt idx="40">
                  <c:v>43586</c:v>
                </c:pt>
                <c:pt idx="41">
                  <c:v>43617</c:v>
                </c:pt>
                <c:pt idx="42">
                  <c:v>43647</c:v>
                </c:pt>
                <c:pt idx="43">
                  <c:v>43678</c:v>
                </c:pt>
                <c:pt idx="44">
                  <c:v>43709</c:v>
                </c:pt>
              </c:numCache>
            </c:numRef>
          </c:cat>
          <c:val>
            <c:numRef>
              <c:f>ExportCuadro!$B$77:$B$129</c:f>
              <c:numCache>
                <c:formatCode>#,##0.00</c:formatCode>
                <c:ptCount val="53"/>
                <c:pt idx="0">
                  <c:v>44.986567394162797</c:v>
                </c:pt>
                <c:pt idx="1">
                  <c:v>46.412639138003001</c:v>
                </c:pt>
                <c:pt idx="2">
                  <c:v>42.762517251673401</c:v>
                </c:pt>
                <c:pt idx="3">
                  <c:v>43.318481087651101</c:v>
                </c:pt>
                <c:pt idx="4">
                  <c:v>41.716320151446801</c:v>
                </c:pt>
                <c:pt idx="5">
                  <c:v>39.238170973964102</c:v>
                </c:pt>
                <c:pt idx="6">
                  <c:v>39.495737211149198</c:v>
                </c:pt>
                <c:pt idx="7">
                  <c:v>40.182351293675303</c:v>
                </c:pt>
                <c:pt idx="8">
                  <c:v>43.6275865152137</c:v>
                </c:pt>
                <c:pt idx="9">
                  <c:v>42.7297799892158</c:v>
                </c:pt>
                <c:pt idx="10">
                  <c:v>40.973735291706902</c:v>
                </c:pt>
                <c:pt idx="11">
                  <c:v>41.492066580541</c:v>
                </c:pt>
                <c:pt idx="12">
                  <c:v>44.881469868047901</c:v>
                </c:pt>
                <c:pt idx="13">
                  <c:v>45.984072302519799</c:v>
                </c:pt>
                <c:pt idx="14">
                  <c:v>45.123846136212798</c:v>
                </c:pt>
                <c:pt idx="15">
                  <c:v>44.110788835588302</c:v>
                </c:pt>
                <c:pt idx="16">
                  <c:v>44.927816016187101</c:v>
                </c:pt>
                <c:pt idx="17">
                  <c:v>43.201095174331499</c:v>
                </c:pt>
                <c:pt idx="18">
                  <c:v>42.412832397202699</c:v>
                </c:pt>
                <c:pt idx="19">
                  <c:v>43.168221589815197</c:v>
                </c:pt>
                <c:pt idx="20">
                  <c:v>48.261905827130498</c:v>
                </c:pt>
                <c:pt idx="21">
                  <c:v>48.9623088140075</c:v>
                </c:pt>
                <c:pt idx="22">
                  <c:v>47.012169102399703</c:v>
                </c:pt>
                <c:pt idx="23">
                  <c:v>43.999521244993304</c:v>
                </c:pt>
                <c:pt idx="24">
                  <c:v>53.788512091258099</c:v>
                </c:pt>
                <c:pt idx="25">
                  <c:v>57.379657143463803</c:v>
                </c:pt>
                <c:pt idx="26">
                  <c:v>54.341511068300001</c:v>
                </c:pt>
                <c:pt idx="27">
                  <c:v>54.4148617195169</c:v>
                </c:pt>
                <c:pt idx="28">
                  <c:v>55.870047229958303</c:v>
                </c:pt>
                <c:pt idx="29">
                  <c:v>55.050896553246901</c:v>
                </c:pt>
                <c:pt idx="30">
                  <c:v>52.161545320089097</c:v>
                </c:pt>
                <c:pt idx="31">
                  <c:v>50.823320482200302</c:v>
                </c:pt>
                <c:pt idx="32">
                  <c:v>54.749268649350498</c:v>
                </c:pt>
                <c:pt idx="33">
                  <c:v>53.545230930410703</c:v>
                </c:pt>
                <c:pt idx="34">
                  <c:v>49.01</c:v>
                </c:pt>
                <c:pt idx="35">
                  <c:v>48.813012639685198</c:v>
                </c:pt>
                <c:pt idx="36">
                  <c:v>50.674696884612203</c:v>
                </c:pt>
                <c:pt idx="37">
                  <c:v>54.171510208695601</c:v>
                </c:pt>
                <c:pt idx="38">
                  <c:v>54.008384402803799</c:v>
                </c:pt>
                <c:pt idx="39">
                  <c:v>52.076758453095302</c:v>
                </c:pt>
                <c:pt idx="40">
                  <c:v>50.557816468450604</c:v>
                </c:pt>
                <c:pt idx="41">
                  <c:v>50.155293436708398</c:v>
                </c:pt>
                <c:pt idx="42">
                  <c:v>50.364910125732401</c:v>
                </c:pt>
                <c:pt idx="43">
                  <c:v>51.022193908691399</c:v>
                </c:pt>
                <c:pt idx="44">
                  <c:v>50.737216949462898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989-AF41-AA9B-A9D35E1B61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83919471"/>
        <c:axId val="1683921151"/>
      </c:lineChart>
      <c:lineChart>
        <c:grouping val="standard"/>
        <c:varyColors val="0"/>
        <c:ser>
          <c:idx val="1"/>
          <c:order val="1"/>
          <c:tx>
            <c:strRef>
              <c:f>ExportCuadro!$C$4</c:f>
              <c:strCache>
                <c:ptCount val="1"/>
                <c:pt idx="0">
                  <c:v>IMCE sin Min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ExportCuadro!$A$77:$A$134</c:f>
              <c:numCache>
                <c:formatCode>mmm\.yyyy</c:formatCode>
                <c:ptCount val="58"/>
                <c:pt idx="0">
                  <c:v>42370</c:v>
                </c:pt>
                <c:pt idx="1">
                  <c:v>42401</c:v>
                </c:pt>
                <c:pt idx="2">
                  <c:v>42430</c:v>
                </c:pt>
                <c:pt idx="3">
                  <c:v>42461</c:v>
                </c:pt>
                <c:pt idx="4">
                  <c:v>42491</c:v>
                </c:pt>
                <c:pt idx="5">
                  <c:v>42522</c:v>
                </c:pt>
                <c:pt idx="6">
                  <c:v>42552</c:v>
                </c:pt>
                <c:pt idx="7">
                  <c:v>42583</c:v>
                </c:pt>
                <c:pt idx="8">
                  <c:v>42614</c:v>
                </c:pt>
                <c:pt idx="9">
                  <c:v>42644</c:v>
                </c:pt>
                <c:pt idx="10">
                  <c:v>42675</c:v>
                </c:pt>
                <c:pt idx="11">
                  <c:v>42705</c:v>
                </c:pt>
                <c:pt idx="12">
                  <c:v>42736</c:v>
                </c:pt>
                <c:pt idx="13">
                  <c:v>42767</c:v>
                </c:pt>
                <c:pt idx="14">
                  <c:v>42795</c:v>
                </c:pt>
                <c:pt idx="15">
                  <c:v>42826</c:v>
                </c:pt>
                <c:pt idx="16">
                  <c:v>42856</c:v>
                </c:pt>
                <c:pt idx="17">
                  <c:v>42887</c:v>
                </c:pt>
                <c:pt idx="18">
                  <c:v>42917</c:v>
                </c:pt>
                <c:pt idx="19">
                  <c:v>42948</c:v>
                </c:pt>
                <c:pt idx="20">
                  <c:v>42979</c:v>
                </c:pt>
                <c:pt idx="21">
                  <c:v>43009</c:v>
                </c:pt>
                <c:pt idx="22">
                  <c:v>43040</c:v>
                </c:pt>
                <c:pt idx="23">
                  <c:v>43070</c:v>
                </c:pt>
                <c:pt idx="24">
                  <c:v>43101</c:v>
                </c:pt>
                <c:pt idx="25">
                  <c:v>43132</c:v>
                </c:pt>
                <c:pt idx="26">
                  <c:v>43160</c:v>
                </c:pt>
                <c:pt idx="27">
                  <c:v>43191</c:v>
                </c:pt>
                <c:pt idx="28">
                  <c:v>43221</c:v>
                </c:pt>
                <c:pt idx="29">
                  <c:v>43252</c:v>
                </c:pt>
                <c:pt idx="30">
                  <c:v>43282</c:v>
                </c:pt>
                <c:pt idx="31">
                  <c:v>43313</c:v>
                </c:pt>
                <c:pt idx="32">
                  <c:v>43344</c:v>
                </c:pt>
                <c:pt idx="33">
                  <c:v>43374</c:v>
                </c:pt>
                <c:pt idx="34">
                  <c:v>43405</c:v>
                </c:pt>
                <c:pt idx="35">
                  <c:v>43435</c:v>
                </c:pt>
                <c:pt idx="36">
                  <c:v>43466</c:v>
                </c:pt>
                <c:pt idx="37">
                  <c:v>43497</c:v>
                </c:pt>
                <c:pt idx="38">
                  <c:v>43525</c:v>
                </c:pt>
                <c:pt idx="39">
                  <c:v>43556</c:v>
                </c:pt>
                <c:pt idx="40">
                  <c:v>43586</c:v>
                </c:pt>
                <c:pt idx="41">
                  <c:v>43617</c:v>
                </c:pt>
                <c:pt idx="42">
                  <c:v>43647</c:v>
                </c:pt>
                <c:pt idx="43">
                  <c:v>43678</c:v>
                </c:pt>
                <c:pt idx="44">
                  <c:v>43709</c:v>
                </c:pt>
              </c:numCache>
            </c:numRef>
          </c:cat>
          <c:val>
            <c:numRef>
              <c:f>ExportCuadro!$C$77:$C$134</c:f>
              <c:numCache>
                <c:formatCode>#,##0.00</c:formatCode>
                <c:ptCount val="58"/>
                <c:pt idx="0">
                  <c:v>40.730837992485498</c:v>
                </c:pt>
                <c:pt idx="1">
                  <c:v>42.644140488633298</c:v>
                </c:pt>
                <c:pt idx="2">
                  <c:v>41.813755374832198</c:v>
                </c:pt>
                <c:pt idx="3">
                  <c:v>38.8129942896011</c:v>
                </c:pt>
                <c:pt idx="4">
                  <c:v>36.4956562908595</c:v>
                </c:pt>
                <c:pt idx="5">
                  <c:v>36.811389472408997</c:v>
                </c:pt>
                <c:pt idx="6">
                  <c:v>36.478157977007399</c:v>
                </c:pt>
                <c:pt idx="7">
                  <c:v>37.676912365379401</c:v>
                </c:pt>
                <c:pt idx="8">
                  <c:v>39.086104021451497</c:v>
                </c:pt>
                <c:pt idx="9">
                  <c:v>39.9055933627005</c:v>
                </c:pt>
                <c:pt idx="10">
                  <c:v>38.887557903484897</c:v>
                </c:pt>
                <c:pt idx="11">
                  <c:v>39.011826406093597</c:v>
                </c:pt>
                <c:pt idx="12">
                  <c:v>40.546855215892798</c:v>
                </c:pt>
                <c:pt idx="13">
                  <c:v>42.363168476646798</c:v>
                </c:pt>
                <c:pt idx="14">
                  <c:v>41.345927056970403</c:v>
                </c:pt>
                <c:pt idx="15">
                  <c:v>39.891972414601398</c:v>
                </c:pt>
                <c:pt idx="16">
                  <c:v>40.1441184298561</c:v>
                </c:pt>
                <c:pt idx="17">
                  <c:v>39.092919926435599</c:v>
                </c:pt>
                <c:pt idx="18">
                  <c:v>40.230015896404097</c:v>
                </c:pt>
                <c:pt idx="19">
                  <c:v>40.922528550611503</c:v>
                </c:pt>
                <c:pt idx="20">
                  <c:v>44.081497888976401</c:v>
                </c:pt>
                <c:pt idx="21">
                  <c:v>45.881156577525601</c:v>
                </c:pt>
                <c:pt idx="22">
                  <c:v>46.164561725798698</c:v>
                </c:pt>
                <c:pt idx="23">
                  <c:v>45.008194208344598</c:v>
                </c:pt>
                <c:pt idx="24">
                  <c:v>51.654663427702403</c:v>
                </c:pt>
                <c:pt idx="25">
                  <c:v>55.619211081806398</c:v>
                </c:pt>
                <c:pt idx="26">
                  <c:v>55.3203085130395</c:v>
                </c:pt>
                <c:pt idx="27">
                  <c:v>54.306447186748898</c:v>
                </c:pt>
                <c:pt idx="28">
                  <c:v>53.403267761099301</c:v>
                </c:pt>
                <c:pt idx="29">
                  <c:v>52.643372328637298</c:v>
                </c:pt>
                <c:pt idx="30">
                  <c:v>51.934868010185497</c:v>
                </c:pt>
                <c:pt idx="31">
                  <c:v>50.234732464183999</c:v>
                </c:pt>
                <c:pt idx="32">
                  <c:v>52.271567959068598</c:v>
                </c:pt>
                <c:pt idx="33">
                  <c:v>50.974234625018497</c:v>
                </c:pt>
                <c:pt idx="34">
                  <c:v>48.2</c:v>
                </c:pt>
                <c:pt idx="35">
                  <c:v>47.662594227626201</c:v>
                </c:pt>
                <c:pt idx="36">
                  <c:v>50.754235536714603</c:v>
                </c:pt>
                <c:pt idx="37">
                  <c:v>52.027215409735</c:v>
                </c:pt>
                <c:pt idx="38">
                  <c:v>51.6990008062768</c:v>
                </c:pt>
                <c:pt idx="39">
                  <c:v>49.762940923031401</c:v>
                </c:pt>
                <c:pt idx="40">
                  <c:v>47.185203020042103</c:v>
                </c:pt>
                <c:pt idx="41">
                  <c:v>46.504476952970997</c:v>
                </c:pt>
                <c:pt idx="42">
                  <c:v>46.618034362792997</c:v>
                </c:pt>
                <c:pt idx="43">
                  <c:v>47.739635467529297</c:v>
                </c:pt>
                <c:pt idx="44">
                  <c:v>47.157672882080099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989-AF41-AA9B-A9D35E1B61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96456095"/>
        <c:axId val="1684807183"/>
      </c:lineChart>
      <c:dateAx>
        <c:axId val="1683919471"/>
        <c:scaling>
          <c:orientation val="minMax"/>
        </c:scaling>
        <c:delete val="0"/>
        <c:axPos val="b"/>
        <c:numFmt formatCode="mmm\.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1683921151"/>
        <c:crosses val="autoZero"/>
        <c:auto val="1"/>
        <c:lblOffset val="100"/>
        <c:baseTimeUnit val="months"/>
      </c:dateAx>
      <c:valAx>
        <c:axId val="1683921151"/>
        <c:scaling>
          <c:orientation val="minMax"/>
          <c:min val="30"/>
        </c:scaling>
        <c:delete val="0"/>
        <c:axPos val="l"/>
        <c:numFmt formatCode="#,##0" sourceLinked="0"/>
        <c:majorTickMark val="none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1683919471"/>
        <c:crosses val="autoZero"/>
        <c:crossBetween val="between"/>
      </c:valAx>
      <c:valAx>
        <c:axId val="1684807183"/>
        <c:scaling>
          <c:orientation val="minMax"/>
          <c:min val="30"/>
        </c:scaling>
        <c:delete val="0"/>
        <c:axPos val="r"/>
        <c:numFmt formatCode="#,##0" sourceLinked="0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1696456095"/>
        <c:crosses val="max"/>
        <c:crossBetween val="between"/>
      </c:valAx>
      <c:dateAx>
        <c:axId val="1696456095"/>
        <c:scaling>
          <c:orientation val="minMax"/>
        </c:scaling>
        <c:delete val="1"/>
        <c:axPos val="b"/>
        <c:numFmt formatCode="mmm\.yyyy" sourceLinked="1"/>
        <c:majorTickMark val="out"/>
        <c:minorTickMark val="none"/>
        <c:tickLblPos val="nextTo"/>
        <c:crossAx val="1684807183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8.1207733179693986E-2"/>
          <c:y val="6.3618290258449298E-2"/>
          <c:w val="0.40089606252718679"/>
          <c:h val="4.0762511544903804E-2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 baseline="0"/>
      </a:pPr>
      <a:endParaRPr lang="es-CL"/>
    </a:p>
  </c:txPr>
  <c:externalData r:id="rId4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plotArea>
      <c:layout>
        <c:manualLayout>
          <c:layoutTarget val="inner"/>
          <c:xMode val="edge"/>
          <c:yMode val="edge"/>
          <c:x val="4.8365886082421518E-2"/>
          <c:y val="1.6877970898798941E-2"/>
          <c:w val="0.93377697106043567"/>
          <c:h val="0.85073315432345153"/>
        </c:manualLayout>
      </c:layout>
      <c:lineChart>
        <c:grouping val="standard"/>
        <c:varyColors val="0"/>
        <c:ser>
          <c:idx val="0"/>
          <c:order val="0"/>
          <c:tx>
            <c:strRef>
              <c:f>ExportCuadro!$E$4</c:f>
              <c:strCache>
                <c:ptCount val="1"/>
                <c:pt idx="0">
                  <c:v>IPEC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cat>
            <c:numRef>
              <c:f>ExportCuadro!$D$77:$D$123</c:f>
              <c:numCache>
                <c:formatCode>mmm\.yyyy</c:formatCode>
                <c:ptCount val="47"/>
                <c:pt idx="0">
                  <c:v>42370</c:v>
                </c:pt>
                <c:pt idx="1">
                  <c:v>42401</c:v>
                </c:pt>
                <c:pt idx="2">
                  <c:v>42430</c:v>
                </c:pt>
                <c:pt idx="3">
                  <c:v>42461</c:v>
                </c:pt>
                <c:pt idx="4">
                  <c:v>42491</c:v>
                </c:pt>
                <c:pt idx="5">
                  <c:v>42522</c:v>
                </c:pt>
                <c:pt idx="6">
                  <c:v>42552</c:v>
                </c:pt>
                <c:pt idx="7">
                  <c:v>42583</c:v>
                </c:pt>
                <c:pt idx="8">
                  <c:v>42614</c:v>
                </c:pt>
                <c:pt idx="9">
                  <c:v>42644</c:v>
                </c:pt>
                <c:pt idx="10">
                  <c:v>42675</c:v>
                </c:pt>
                <c:pt idx="11">
                  <c:v>42705</c:v>
                </c:pt>
                <c:pt idx="12">
                  <c:v>42736</c:v>
                </c:pt>
                <c:pt idx="13">
                  <c:v>42767</c:v>
                </c:pt>
                <c:pt idx="14">
                  <c:v>42795</c:v>
                </c:pt>
                <c:pt idx="15">
                  <c:v>42826</c:v>
                </c:pt>
                <c:pt idx="16">
                  <c:v>42856</c:v>
                </c:pt>
                <c:pt idx="17">
                  <c:v>42887</c:v>
                </c:pt>
                <c:pt idx="18">
                  <c:v>42917</c:v>
                </c:pt>
                <c:pt idx="19">
                  <c:v>42948</c:v>
                </c:pt>
                <c:pt idx="20">
                  <c:v>42979</c:v>
                </c:pt>
                <c:pt idx="21">
                  <c:v>43009</c:v>
                </c:pt>
                <c:pt idx="22">
                  <c:v>43040</c:v>
                </c:pt>
                <c:pt idx="23">
                  <c:v>43070</c:v>
                </c:pt>
                <c:pt idx="24">
                  <c:v>43101</c:v>
                </c:pt>
                <c:pt idx="25">
                  <c:v>43132</c:v>
                </c:pt>
                <c:pt idx="26">
                  <c:v>43160</c:v>
                </c:pt>
                <c:pt idx="27">
                  <c:v>43191</c:v>
                </c:pt>
                <c:pt idx="28">
                  <c:v>43221</c:v>
                </c:pt>
                <c:pt idx="29">
                  <c:v>43252</c:v>
                </c:pt>
                <c:pt idx="30">
                  <c:v>43282</c:v>
                </c:pt>
                <c:pt idx="31">
                  <c:v>43313</c:v>
                </c:pt>
                <c:pt idx="32">
                  <c:v>43344</c:v>
                </c:pt>
                <c:pt idx="33">
                  <c:v>43374</c:v>
                </c:pt>
                <c:pt idx="34">
                  <c:v>43405</c:v>
                </c:pt>
                <c:pt idx="35">
                  <c:v>43435</c:v>
                </c:pt>
                <c:pt idx="36">
                  <c:v>43466</c:v>
                </c:pt>
                <c:pt idx="37">
                  <c:v>43497</c:v>
                </c:pt>
                <c:pt idx="38">
                  <c:v>43525</c:v>
                </c:pt>
                <c:pt idx="39">
                  <c:v>43556</c:v>
                </c:pt>
                <c:pt idx="40">
                  <c:v>43586</c:v>
                </c:pt>
                <c:pt idx="41">
                  <c:v>43617</c:v>
                </c:pt>
                <c:pt idx="42">
                  <c:v>43647</c:v>
                </c:pt>
                <c:pt idx="43">
                  <c:v>43678</c:v>
                </c:pt>
                <c:pt idx="44">
                  <c:v>43709</c:v>
                </c:pt>
              </c:numCache>
            </c:numRef>
          </c:cat>
          <c:val>
            <c:numRef>
              <c:f>ExportCuadro!$E$77:$E$123</c:f>
              <c:numCache>
                <c:formatCode>#,##0.00</c:formatCode>
                <c:ptCount val="47"/>
                <c:pt idx="0">
                  <c:v>34.299999999999997</c:v>
                </c:pt>
                <c:pt idx="1">
                  <c:v>37.6</c:v>
                </c:pt>
                <c:pt idx="2">
                  <c:v>35.5</c:v>
                </c:pt>
                <c:pt idx="3">
                  <c:v>34.6</c:v>
                </c:pt>
                <c:pt idx="4">
                  <c:v>33.9</c:v>
                </c:pt>
                <c:pt idx="5">
                  <c:v>35.1</c:v>
                </c:pt>
                <c:pt idx="6">
                  <c:v>33</c:v>
                </c:pt>
                <c:pt idx="7">
                  <c:v>31.5</c:v>
                </c:pt>
                <c:pt idx="8">
                  <c:v>33.4</c:v>
                </c:pt>
                <c:pt idx="9">
                  <c:v>36.200000000000003</c:v>
                </c:pt>
                <c:pt idx="10">
                  <c:v>37.221891100678697</c:v>
                </c:pt>
                <c:pt idx="11">
                  <c:v>40.084573330812901</c:v>
                </c:pt>
                <c:pt idx="12">
                  <c:v>39.200979172160601</c:v>
                </c:pt>
                <c:pt idx="13">
                  <c:v>36.983463934311203</c:v>
                </c:pt>
                <c:pt idx="14">
                  <c:v>37.324060056974801</c:v>
                </c:pt>
                <c:pt idx="15">
                  <c:v>40.073681374694203</c:v>
                </c:pt>
                <c:pt idx="16">
                  <c:v>40.562763875870502</c:v>
                </c:pt>
                <c:pt idx="17">
                  <c:v>40.812873517136097</c:v>
                </c:pt>
                <c:pt idx="18">
                  <c:v>41.048928057400197</c:v>
                </c:pt>
                <c:pt idx="19">
                  <c:v>41.129095433690097</c:v>
                </c:pt>
                <c:pt idx="20">
                  <c:v>45.890767897176303</c:v>
                </c:pt>
                <c:pt idx="21">
                  <c:v>46.4527635244824</c:v>
                </c:pt>
                <c:pt idx="22">
                  <c:v>47.3843443944941</c:v>
                </c:pt>
                <c:pt idx="23">
                  <c:v>53.1490158741031</c:v>
                </c:pt>
                <c:pt idx="24">
                  <c:v>51.491874070703602</c:v>
                </c:pt>
                <c:pt idx="25">
                  <c:v>51.1</c:v>
                </c:pt>
                <c:pt idx="26">
                  <c:v>50</c:v>
                </c:pt>
                <c:pt idx="27">
                  <c:v>51.2499173761192</c:v>
                </c:pt>
                <c:pt idx="28">
                  <c:v>51.204480137497598</c:v>
                </c:pt>
                <c:pt idx="29">
                  <c:v>52.734591947882997</c:v>
                </c:pt>
                <c:pt idx="30">
                  <c:v>49.995474893883703</c:v>
                </c:pt>
                <c:pt idx="31">
                  <c:v>46.974839832278498</c:v>
                </c:pt>
                <c:pt idx="32">
                  <c:v>46.070108363849201</c:v>
                </c:pt>
                <c:pt idx="33">
                  <c:v>46.668527761250502</c:v>
                </c:pt>
                <c:pt idx="34">
                  <c:v>44.9</c:v>
                </c:pt>
                <c:pt idx="35">
                  <c:v>44.589781016038302</c:v>
                </c:pt>
                <c:pt idx="36">
                  <c:v>47.047987182420997</c:v>
                </c:pt>
                <c:pt idx="37">
                  <c:v>46.277104330208303</c:v>
                </c:pt>
                <c:pt idx="38">
                  <c:v>42.317798169474599</c:v>
                </c:pt>
                <c:pt idx="39">
                  <c:v>43.188250802462399</c:v>
                </c:pt>
                <c:pt idx="40">
                  <c:v>40.659855141669603</c:v>
                </c:pt>
                <c:pt idx="41">
                  <c:v>37.768769519266499</c:v>
                </c:pt>
                <c:pt idx="42">
                  <c:v>40.250736236572301</c:v>
                </c:pt>
                <c:pt idx="43">
                  <c:v>39.420280456542997</c:v>
                </c:pt>
                <c:pt idx="44">
                  <c:v>38.557159423828097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3E4-A246-A310-D81D695ED0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15542111"/>
        <c:axId val="1678367071"/>
      </c:lineChart>
      <c:dateAx>
        <c:axId val="1615542111"/>
        <c:scaling>
          <c:orientation val="minMax"/>
        </c:scaling>
        <c:delete val="0"/>
        <c:axPos val="b"/>
        <c:numFmt formatCode="mmm\.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1678367071"/>
        <c:crosses val="autoZero"/>
        <c:auto val="1"/>
        <c:lblOffset val="100"/>
        <c:baseTimeUnit val="months"/>
      </c:dateAx>
      <c:valAx>
        <c:axId val="1678367071"/>
        <c:scaling>
          <c:orientation val="minMax"/>
          <c:min val="20"/>
        </c:scaling>
        <c:delete val="0"/>
        <c:axPos val="l"/>
        <c:numFmt formatCode="#,##0" sourceLinked="0"/>
        <c:majorTickMark val="none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16155421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 baseline="0"/>
      </a:pPr>
      <a:endParaRPr lang="es-C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Economía Mundial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plotArea>
      <c:layout>
        <c:manualLayout>
          <c:layoutTarget val="inner"/>
          <c:xMode val="edge"/>
          <c:yMode val="edge"/>
          <c:x val="7.287489063867017E-2"/>
          <c:y val="2.5416666666666667E-2"/>
          <c:w val="0.8965695538057743"/>
          <c:h val="0.7678459463400406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Hoja1!$B$7</c:f>
              <c:strCache>
                <c:ptCount val="1"/>
                <c:pt idx="0">
                  <c:v>Octubre t-1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Hoja1!$C$5:$K$5</c:f>
              <c:numCache>
                <c:formatCode>General</c:formatCode>
                <c:ptCount val="9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</c:numCache>
            </c:numRef>
          </c:cat>
          <c:val>
            <c:numRef>
              <c:f>Hoja1!$C$7:$K$7</c:f>
              <c:numCache>
                <c:formatCode>0.0</c:formatCode>
                <c:ptCount val="9"/>
                <c:pt idx="0">
                  <c:v>4.2</c:v>
                </c:pt>
                <c:pt idx="1">
                  <c:v>4</c:v>
                </c:pt>
                <c:pt idx="2">
                  <c:v>3.6</c:v>
                </c:pt>
                <c:pt idx="3">
                  <c:v>3.6</c:v>
                </c:pt>
                <c:pt idx="4">
                  <c:v>3.8</c:v>
                </c:pt>
                <c:pt idx="5">
                  <c:v>3.6</c:v>
                </c:pt>
                <c:pt idx="6">
                  <c:v>3.4</c:v>
                </c:pt>
                <c:pt idx="7">
                  <c:v>3.7</c:v>
                </c:pt>
                <c:pt idx="8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0D-A746-A0FA-2F6DBFBD5795}"/>
            </c:ext>
          </c:extLst>
        </c:ser>
        <c:ser>
          <c:idx val="1"/>
          <c:order val="1"/>
          <c:tx>
            <c:strRef>
              <c:f>Hoja1!$B$8</c:f>
              <c:strCache>
                <c:ptCount val="1"/>
                <c:pt idx="0">
                  <c:v>Octubre t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Hoja1!$C$5:$K$5</c:f>
              <c:numCache>
                <c:formatCode>General</c:formatCode>
                <c:ptCount val="9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</c:numCache>
            </c:numRef>
          </c:cat>
          <c:val>
            <c:numRef>
              <c:f>Hoja1!$C$8:$K$8</c:f>
              <c:numCache>
                <c:formatCode>0.0</c:formatCode>
                <c:ptCount val="9"/>
                <c:pt idx="0">
                  <c:v>4</c:v>
                </c:pt>
                <c:pt idx="1">
                  <c:v>3.3</c:v>
                </c:pt>
                <c:pt idx="2">
                  <c:v>2.9</c:v>
                </c:pt>
                <c:pt idx="3">
                  <c:v>3.3</c:v>
                </c:pt>
                <c:pt idx="4">
                  <c:v>3.1</c:v>
                </c:pt>
                <c:pt idx="5">
                  <c:v>3.1</c:v>
                </c:pt>
                <c:pt idx="6">
                  <c:v>3.6</c:v>
                </c:pt>
                <c:pt idx="7">
                  <c:v>3.7</c:v>
                </c:pt>
                <c:pt idx="8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C0D-A746-A0FA-2F6DBFBD57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1866239"/>
        <c:axId val="226963535"/>
      </c:barChart>
      <c:catAx>
        <c:axId val="2318662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26963535"/>
        <c:crosses val="autoZero"/>
        <c:auto val="1"/>
        <c:lblAlgn val="ctr"/>
        <c:lblOffset val="100"/>
        <c:noMultiLvlLbl val="0"/>
      </c:catAx>
      <c:valAx>
        <c:axId val="226963535"/>
        <c:scaling>
          <c:orientation val="minMax"/>
          <c:min val="2.5"/>
        </c:scaling>
        <c:delete val="0"/>
        <c:axPos val="l"/>
        <c:numFmt formatCode="0.0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318662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 baseline="0"/>
      </a:pPr>
      <a:endParaRPr lang="es-CL"/>
    </a:p>
  </c:txPr>
  <c:externalData r:id="rId4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'INE Nacional - mensual'!$M$5</c:f>
              <c:strCache>
                <c:ptCount val="1"/>
                <c:pt idx="0">
                  <c:v>Tasa de empleo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'INE Nacional - mensual'!$L$28:$L$131</c:f>
              <c:numCache>
                <c:formatCode>mmm\-yy</c:formatCode>
                <c:ptCount val="104"/>
                <c:pt idx="0">
                  <c:v>40544</c:v>
                </c:pt>
                <c:pt idx="1">
                  <c:v>40575</c:v>
                </c:pt>
                <c:pt idx="2">
                  <c:v>40603</c:v>
                </c:pt>
                <c:pt idx="3">
                  <c:v>40634</c:v>
                </c:pt>
                <c:pt idx="4">
                  <c:v>40664</c:v>
                </c:pt>
                <c:pt idx="5">
                  <c:v>40695</c:v>
                </c:pt>
                <c:pt idx="6">
                  <c:v>40725</c:v>
                </c:pt>
                <c:pt idx="7">
                  <c:v>40756</c:v>
                </c:pt>
                <c:pt idx="8">
                  <c:v>40787</c:v>
                </c:pt>
                <c:pt idx="9">
                  <c:v>40817</c:v>
                </c:pt>
                <c:pt idx="10">
                  <c:v>40848</c:v>
                </c:pt>
                <c:pt idx="11">
                  <c:v>40878</c:v>
                </c:pt>
                <c:pt idx="12">
                  <c:v>40909</c:v>
                </c:pt>
                <c:pt idx="13">
                  <c:v>40940</c:v>
                </c:pt>
                <c:pt idx="14">
                  <c:v>40969</c:v>
                </c:pt>
                <c:pt idx="15">
                  <c:v>41000</c:v>
                </c:pt>
                <c:pt idx="16">
                  <c:v>41030</c:v>
                </c:pt>
                <c:pt idx="17">
                  <c:v>41061</c:v>
                </c:pt>
                <c:pt idx="18">
                  <c:v>41091</c:v>
                </c:pt>
                <c:pt idx="19">
                  <c:v>41122</c:v>
                </c:pt>
                <c:pt idx="20">
                  <c:v>41153</c:v>
                </c:pt>
                <c:pt idx="21">
                  <c:v>41183</c:v>
                </c:pt>
                <c:pt idx="22">
                  <c:v>41214</c:v>
                </c:pt>
                <c:pt idx="23">
                  <c:v>41244</c:v>
                </c:pt>
                <c:pt idx="24">
                  <c:v>41275</c:v>
                </c:pt>
                <c:pt idx="25">
                  <c:v>41306</c:v>
                </c:pt>
                <c:pt idx="26">
                  <c:v>41334</c:v>
                </c:pt>
                <c:pt idx="27">
                  <c:v>41365</c:v>
                </c:pt>
                <c:pt idx="28">
                  <c:v>41395</c:v>
                </c:pt>
                <c:pt idx="29">
                  <c:v>41426</c:v>
                </c:pt>
                <c:pt idx="30">
                  <c:v>41456</c:v>
                </c:pt>
                <c:pt idx="31">
                  <c:v>41487</c:v>
                </c:pt>
                <c:pt idx="32">
                  <c:v>41518</c:v>
                </c:pt>
                <c:pt idx="33">
                  <c:v>41548</c:v>
                </c:pt>
                <c:pt idx="34">
                  <c:v>41579</c:v>
                </c:pt>
                <c:pt idx="35">
                  <c:v>41609</c:v>
                </c:pt>
                <c:pt idx="36">
                  <c:v>41640</c:v>
                </c:pt>
                <c:pt idx="37">
                  <c:v>41671</c:v>
                </c:pt>
                <c:pt idx="38">
                  <c:v>41699</c:v>
                </c:pt>
                <c:pt idx="39">
                  <c:v>41730</c:v>
                </c:pt>
                <c:pt idx="40">
                  <c:v>41760</c:v>
                </c:pt>
                <c:pt idx="41">
                  <c:v>41791</c:v>
                </c:pt>
                <c:pt idx="42">
                  <c:v>41821</c:v>
                </c:pt>
                <c:pt idx="43">
                  <c:v>41852</c:v>
                </c:pt>
                <c:pt idx="44">
                  <c:v>41883</c:v>
                </c:pt>
                <c:pt idx="45">
                  <c:v>41913</c:v>
                </c:pt>
                <c:pt idx="46">
                  <c:v>41944</c:v>
                </c:pt>
                <c:pt idx="47">
                  <c:v>41974</c:v>
                </c:pt>
                <c:pt idx="48">
                  <c:v>42005</c:v>
                </c:pt>
                <c:pt idx="49">
                  <c:v>42036</c:v>
                </c:pt>
                <c:pt idx="50">
                  <c:v>42064</c:v>
                </c:pt>
                <c:pt idx="51">
                  <c:v>42095</c:v>
                </c:pt>
                <c:pt idx="52">
                  <c:v>42125</c:v>
                </c:pt>
                <c:pt idx="53">
                  <c:v>42156</c:v>
                </c:pt>
                <c:pt idx="54">
                  <c:v>42186</c:v>
                </c:pt>
                <c:pt idx="55">
                  <c:v>42217</c:v>
                </c:pt>
                <c:pt idx="56">
                  <c:v>42248</c:v>
                </c:pt>
                <c:pt idx="57">
                  <c:v>42278</c:v>
                </c:pt>
                <c:pt idx="58">
                  <c:v>42309</c:v>
                </c:pt>
                <c:pt idx="59">
                  <c:v>42339</c:v>
                </c:pt>
                <c:pt idx="60">
                  <c:v>42370</c:v>
                </c:pt>
                <c:pt idx="61">
                  <c:v>42401</c:v>
                </c:pt>
                <c:pt idx="62">
                  <c:v>42430</c:v>
                </c:pt>
                <c:pt idx="63">
                  <c:v>42461</c:v>
                </c:pt>
                <c:pt idx="64">
                  <c:v>42491</c:v>
                </c:pt>
                <c:pt idx="65">
                  <c:v>42522</c:v>
                </c:pt>
                <c:pt idx="66">
                  <c:v>42552</c:v>
                </c:pt>
                <c:pt idx="67">
                  <c:v>42583</c:v>
                </c:pt>
                <c:pt idx="68">
                  <c:v>42614</c:v>
                </c:pt>
                <c:pt idx="69">
                  <c:v>42644</c:v>
                </c:pt>
                <c:pt idx="70">
                  <c:v>42675</c:v>
                </c:pt>
                <c:pt idx="71">
                  <c:v>42705</c:v>
                </c:pt>
                <c:pt idx="72">
                  <c:v>42736</c:v>
                </c:pt>
                <c:pt idx="73">
                  <c:v>42767</c:v>
                </c:pt>
                <c:pt idx="74">
                  <c:v>42795</c:v>
                </c:pt>
                <c:pt idx="75">
                  <c:v>42826</c:v>
                </c:pt>
                <c:pt idx="76">
                  <c:v>42856</c:v>
                </c:pt>
                <c:pt idx="77">
                  <c:v>42887</c:v>
                </c:pt>
                <c:pt idx="78">
                  <c:v>42917</c:v>
                </c:pt>
                <c:pt idx="79">
                  <c:v>42948</c:v>
                </c:pt>
                <c:pt idx="80">
                  <c:v>42979</c:v>
                </c:pt>
                <c:pt idx="81">
                  <c:v>43009</c:v>
                </c:pt>
                <c:pt idx="82">
                  <c:v>43040</c:v>
                </c:pt>
                <c:pt idx="83">
                  <c:v>43070</c:v>
                </c:pt>
                <c:pt idx="84">
                  <c:v>43101</c:v>
                </c:pt>
                <c:pt idx="85">
                  <c:v>43132</c:v>
                </c:pt>
                <c:pt idx="86">
                  <c:v>43160</c:v>
                </c:pt>
                <c:pt idx="87">
                  <c:v>43191</c:v>
                </c:pt>
                <c:pt idx="88">
                  <c:v>43221</c:v>
                </c:pt>
                <c:pt idx="89">
                  <c:v>43252</c:v>
                </c:pt>
                <c:pt idx="90">
                  <c:v>43282</c:v>
                </c:pt>
                <c:pt idx="91">
                  <c:v>43313</c:v>
                </c:pt>
                <c:pt idx="92">
                  <c:v>43344</c:v>
                </c:pt>
                <c:pt idx="93">
                  <c:v>43374</c:v>
                </c:pt>
                <c:pt idx="94">
                  <c:v>43405</c:v>
                </c:pt>
                <c:pt idx="95">
                  <c:v>43435</c:v>
                </c:pt>
                <c:pt idx="96">
                  <c:v>43466</c:v>
                </c:pt>
                <c:pt idx="97">
                  <c:v>43497</c:v>
                </c:pt>
                <c:pt idx="98">
                  <c:v>43525</c:v>
                </c:pt>
                <c:pt idx="99">
                  <c:v>43556</c:v>
                </c:pt>
                <c:pt idx="100">
                  <c:v>43586</c:v>
                </c:pt>
                <c:pt idx="101">
                  <c:v>43617</c:v>
                </c:pt>
                <c:pt idx="102">
                  <c:v>43647</c:v>
                </c:pt>
                <c:pt idx="103">
                  <c:v>43678</c:v>
                </c:pt>
              </c:numCache>
            </c:numRef>
          </c:cat>
          <c:val>
            <c:numRef>
              <c:f>'INE Nacional - mensual'!$M$28:$M$131</c:f>
              <c:numCache>
                <c:formatCode>#,##0.0</c:formatCode>
                <c:ptCount val="104"/>
                <c:pt idx="0">
                  <c:v>55.363045679591409</c:v>
                </c:pt>
                <c:pt idx="1">
                  <c:v>55.310032594061411</c:v>
                </c:pt>
                <c:pt idx="2">
                  <c:v>55.303274482855095</c:v>
                </c:pt>
                <c:pt idx="3">
                  <c:v>55.456611425578338</c:v>
                </c:pt>
                <c:pt idx="4">
                  <c:v>55.399520338244095</c:v>
                </c:pt>
                <c:pt idx="5">
                  <c:v>55.618471353414378</c:v>
                </c:pt>
                <c:pt idx="6">
                  <c:v>55.271435341355001</c:v>
                </c:pt>
                <c:pt idx="7">
                  <c:v>55.387426957878063</c:v>
                </c:pt>
                <c:pt idx="8">
                  <c:v>55.450816366495644</c:v>
                </c:pt>
                <c:pt idx="9">
                  <c:v>55.432176992938366</c:v>
                </c:pt>
                <c:pt idx="10">
                  <c:v>55.432502876846897</c:v>
                </c:pt>
                <c:pt idx="11">
                  <c:v>55.797349958747652</c:v>
                </c:pt>
                <c:pt idx="12">
                  <c:v>55.91092679311712</c:v>
                </c:pt>
                <c:pt idx="13">
                  <c:v>56.193349484119167</c:v>
                </c:pt>
                <c:pt idx="14">
                  <c:v>55.940720866265544</c:v>
                </c:pt>
                <c:pt idx="15">
                  <c:v>55.931473512384592</c:v>
                </c:pt>
                <c:pt idx="16">
                  <c:v>55.806961519161227</c:v>
                </c:pt>
                <c:pt idx="17">
                  <c:v>55.513568217269921</c:v>
                </c:pt>
                <c:pt idx="18">
                  <c:v>55.209141814998894</c:v>
                </c:pt>
                <c:pt idx="19">
                  <c:v>55.12106885458531</c:v>
                </c:pt>
                <c:pt idx="20">
                  <c:v>55.479326987390593</c:v>
                </c:pt>
                <c:pt idx="21">
                  <c:v>55.591603435190187</c:v>
                </c:pt>
                <c:pt idx="22">
                  <c:v>55.825558932463899</c:v>
                </c:pt>
                <c:pt idx="23">
                  <c:v>55.931267047570032</c:v>
                </c:pt>
                <c:pt idx="24">
                  <c:v>56.170953186153618</c:v>
                </c:pt>
                <c:pt idx="25">
                  <c:v>56.041740568422433</c:v>
                </c:pt>
                <c:pt idx="26">
                  <c:v>55.933855963530945</c:v>
                </c:pt>
                <c:pt idx="27">
                  <c:v>56.034507806100784</c:v>
                </c:pt>
                <c:pt idx="28">
                  <c:v>56.031324016899532</c:v>
                </c:pt>
                <c:pt idx="29">
                  <c:v>55.887880516125158</c:v>
                </c:pt>
                <c:pt idx="30">
                  <c:v>55.714007923628877</c:v>
                </c:pt>
                <c:pt idx="31">
                  <c:v>55.733134181679347</c:v>
                </c:pt>
                <c:pt idx="32">
                  <c:v>55.714040749748122</c:v>
                </c:pt>
                <c:pt idx="33">
                  <c:v>55.862007044328742</c:v>
                </c:pt>
                <c:pt idx="34">
                  <c:v>56.08450489128743</c:v>
                </c:pt>
                <c:pt idx="35">
                  <c:v>56.534282152103685</c:v>
                </c:pt>
                <c:pt idx="36">
                  <c:v>56.541566923099325</c:v>
                </c:pt>
                <c:pt idx="37">
                  <c:v>56.666904513542065</c:v>
                </c:pt>
                <c:pt idx="38">
                  <c:v>56.247912064499026</c:v>
                </c:pt>
                <c:pt idx="39">
                  <c:v>56.367559645689781</c:v>
                </c:pt>
                <c:pt idx="40">
                  <c:v>56.024846022221787</c:v>
                </c:pt>
                <c:pt idx="41">
                  <c:v>55.737343613807681</c:v>
                </c:pt>
                <c:pt idx="42">
                  <c:v>55.424862686282211</c:v>
                </c:pt>
                <c:pt idx="43">
                  <c:v>55.229582169483407</c:v>
                </c:pt>
                <c:pt idx="44">
                  <c:v>55.497489166297434</c:v>
                </c:pt>
                <c:pt idx="45">
                  <c:v>55.734799581456883</c:v>
                </c:pt>
                <c:pt idx="46">
                  <c:v>56.183775642448055</c:v>
                </c:pt>
                <c:pt idx="47">
                  <c:v>56.424313693233188</c:v>
                </c:pt>
                <c:pt idx="48">
                  <c:v>56.274503898510041</c:v>
                </c:pt>
                <c:pt idx="49">
                  <c:v>56.114837927341597</c:v>
                </c:pt>
                <c:pt idx="50">
                  <c:v>55.922340039835767</c:v>
                </c:pt>
                <c:pt idx="51">
                  <c:v>55.948824521955451</c:v>
                </c:pt>
                <c:pt idx="52">
                  <c:v>55.790630474824709</c:v>
                </c:pt>
                <c:pt idx="53">
                  <c:v>55.692778861838782</c:v>
                </c:pt>
                <c:pt idx="54">
                  <c:v>55.552187313880168</c:v>
                </c:pt>
                <c:pt idx="55">
                  <c:v>55.599134868818894</c:v>
                </c:pt>
                <c:pt idx="56">
                  <c:v>55.849452576091807</c:v>
                </c:pt>
                <c:pt idx="57">
                  <c:v>55.736696926486985</c:v>
                </c:pt>
                <c:pt idx="58">
                  <c:v>56.013420640659135</c:v>
                </c:pt>
                <c:pt idx="59">
                  <c:v>56.36070726665475</c:v>
                </c:pt>
                <c:pt idx="60">
                  <c:v>56.479510916825554</c:v>
                </c:pt>
                <c:pt idx="61">
                  <c:v>56.185497277601328</c:v>
                </c:pt>
                <c:pt idx="62">
                  <c:v>55.715751204156625</c:v>
                </c:pt>
                <c:pt idx="63">
                  <c:v>55.776066538224718</c:v>
                </c:pt>
                <c:pt idx="64">
                  <c:v>55.553517396322199</c:v>
                </c:pt>
                <c:pt idx="65">
                  <c:v>55.348335949709991</c:v>
                </c:pt>
                <c:pt idx="66">
                  <c:v>55.246980326352542</c:v>
                </c:pt>
                <c:pt idx="67">
                  <c:v>55.263260180212242</c:v>
                </c:pt>
                <c:pt idx="68">
                  <c:v>55.414764416720196</c:v>
                </c:pt>
                <c:pt idx="69">
                  <c:v>55.581527419625765</c:v>
                </c:pt>
                <c:pt idx="70">
                  <c:v>55.900236463735958</c:v>
                </c:pt>
                <c:pt idx="71">
                  <c:v>55.93218828146226</c:v>
                </c:pt>
                <c:pt idx="72">
                  <c:v>55.940918517420904</c:v>
                </c:pt>
                <c:pt idx="73">
                  <c:v>55.596555080754598</c:v>
                </c:pt>
                <c:pt idx="74">
                  <c:v>55.534622878938492</c:v>
                </c:pt>
                <c:pt idx="75">
                  <c:v>55.538200092103359</c:v>
                </c:pt>
                <c:pt idx="76">
                  <c:v>55.524133821011155</c:v>
                </c:pt>
                <c:pt idx="77">
                  <c:v>55.398705201613545</c:v>
                </c:pt>
                <c:pt idx="78">
                  <c:v>55.44694559142043</c:v>
                </c:pt>
                <c:pt idx="79">
                  <c:v>55.562234059060039</c:v>
                </c:pt>
                <c:pt idx="80">
                  <c:v>55.702300910738877</c:v>
                </c:pt>
                <c:pt idx="81">
                  <c:v>55.668612374296586</c:v>
                </c:pt>
                <c:pt idx="82">
                  <c:v>56.089219889445047</c:v>
                </c:pt>
                <c:pt idx="83">
                  <c:v>56.239769166580238</c:v>
                </c:pt>
                <c:pt idx="84">
                  <c:v>56.340737888933894</c:v>
                </c:pt>
                <c:pt idx="85">
                  <c:v>56.097676911709456</c:v>
                </c:pt>
                <c:pt idx="86">
                  <c:v>55.809762733922035</c:v>
                </c:pt>
                <c:pt idx="87">
                  <c:v>55.752025084364796</c:v>
                </c:pt>
                <c:pt idx="88">
                  <c:v>55.738022521061239</c:v>
                </c:pt>
                <c:pt idx="89">
                  <c:v>55.584883320813667</c:v>
                </c:pt>
                <c:pt idx="90">
                  <c:v>55.289306418340409</c:v>
                </c:pt>
                <c:pt idx="91">
                  <c:v>55.091944037436541</c:v>
                </c:pt>
                <c:pt idx="92">
                  <c:v>55.014839788240842</c:v>
                </c:pt>
                <c:pt idx="93">
                  <c:v>55.245791916833539</c:v>
                </c:pt>
                <c:pt idx="94">
                  <c:v>55.380724959718606</c:v>
                </c:pt>
                <c:pt idx="95">
                  <c:v>55.63699273072627</c:v>
                </c:pt>
                <c:pt idx="96">
                  <c:v>55.648545508752584</c:v>
                </c:pt>
                <c:pt idx="97">
                  <c:v>55.396044605981302</c:v>
                </c:pt>
                <c:pt idx="98">
                  <c:v>55.448549906334939</c:v>
                </c:pt>
                <c:pt idx="99">
                  <c:v>55.490321396303123</c:v>
                </c:pt>
                <c:pt idx="100">
                  <c:v>55.488604658206022</c:v>
                </c:pt>
                <c:pt idx="101">
                  <c:v>55.148468698159647</c:v>
                </c:pt>
                <c:pt idx="102">
                  <c:v>55.09596654842489</c:v>
                </c:pt>
                <c:pt idx="103">
                  <c:v>54.927444930044373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F9F-344E-BDAF-F5E1078788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57799232"/>
        <c:axId val="1057476544"/>
      </c:lineChart>
      <c:dateAx>
        <c:axId val="1057799232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1057476544"/>
        <c:crosses val="autoZero"/>
        <c:auto val="1"/>
        <c:lblOffset val="100"/>
        <c:baseTimeUnit val="months"/>
      </c:dateAx>
      <c:valAx>
        <c:axId val="10574765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1057799232"/>
        <c:crosses val="autoZero"/>
        <c:crossBetween val="between"/>
        <c:majorUnit val="1"/>
      </c:valAx>
      <c:spPr>
        <a:noFill/>
        <a:ln>
          <a:solidFill>
            <a:schemeClr val="bg1">
              <a:lumMod val="75000"/>
            </a:schemeClr>
          </a:solidFill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 baseline="0"/>
      </a:pPr>
      <a:endParaRPr lang="es-CL"/>
    </a:p>
  </c:txPr>
  <c:externalData r:id="rId3">
    <c:autoUpdate val="0"/>
  </c:externalData>
  <c:userShapes r:id="rId4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'INE Nacional - mensual'!$AQ$31</c:f>
              <c:strCache>
                <c:ptCount val="1"/>
                <c:pt idx="0">
                  <c:v>Employment growth (12m, percent, left)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none"/>
          </c:marker>
          <c:cat>
            <c:numRef>
              <c:f>'INE Nacional - mensual'!$A$18:$A$155</c:f>
              <c:numCache>
                <c:formatCode>mmm\.yyyy</c:formatCode>
                <c:ptCount val="138"/>
                <c:pt idx="0">
                  <c:v>40238</c:v>
                </c:pt>
                <c:pt idx="1">
                  <c:v>40269</c:v>
                </c:pt>
                <c:pt idx="2">
                  <c:v>40299</c:v>
                </c:pt>
                <c:pt idx="3">
                  <c:v>40330</c:v>
                </c:pt>
                <c:pt idx="4">
                  <c:v>40360</c:v>
                </c:pt>
                <c:pt idx="5">
                  <c:v>40391</c:v>
                </c:pt>
                <c:pt idx="6">
                  <c:v>40422</c:v>
                </c:pt>
                <c:pt idx="7">
                  <c:v>40452</c:v>
                </c:pt>
                <c:pt idx="8">
                  <c:v>40483</c:v>
                </c:pt>
                <c:pt idx="9">
                  <c:v>40513</c:v>
                </c:pt>
                <c:pt idx="10">
                  <c:v>40544</c:v>
                </c:pt>
                <c:pt idx="11">
                  <c:v>40575</c:v>
                </c:pt>
                <c:pt idx="12">
                  <c:v>40603</c:v>
                </c:pt>
                <c:pt idx="13">
                  <c:v>40634</c:v>
                </c:pt>
                <c:pt idx="14">
                  <c:v>40664</c:v>
                </c:pt>
                <c:pt idx="15">
                  <c:v>40695</c:v>
                </c:pt>
                <c:pt idx="16">
                  <c:v>40725</c:v>
                </c:pt>
                <c:pt idx="17">
                  <c:v>40756</c:v>
                </c:pt>
                <c:pt idx="18">
                  <c:v>40787</c:v>
                </c:pt>
                <c:pt idx="19">
                  <c:v>40817</c:v>
                </c:pt>
                <c:pt idx="20">
                  <c:v>40848</c:v>
                </c:pt>
                <c:pt idx="21">
                  <c:v>40878</c:v>
                </c:pt>
                <c:pt idx="22">
                  <c:v>40909</c:v>
                </c:pt>
                <c:pt idx="23">
                  <c:v>40940</c:v>
                </c:pt>
                <c:pt idx="24">
                  <c:v>40969</c:v>
                </c:pt>
                <c:pt idx="25">
                  <c:v>41000</c:v>
                </c:pt>
                <c:pt idx="26">
                  <c:v>41030</c:v>
                </c:pt>
                <c:pt idx="27">
                  <c:v>41061</c:v>
                </c:pt>
                <c:pt idx="28">
                  <c:v>41091</c:v>
                </c:pt>
                <c:pt idx="29">
                  <c:v>41122</c:v>
                </c:pt>
                <c:pt idx="30">
                  <c:v>41153</c:v>
                </c:pt>
                <c:pt idx="31">
                  <c:v>41183</c:v>
                </c:pt>
                <c:pt idx="32">
                  <c:v>41214</c:v>
                </c:pt>
                <c:pt idx="33">
                  <c:v>41244</c:v>
                </c:pt>
                <c:pt idx="34">
                  <c:v>41275</c:v>
                </c:pt>
                <c:pt idx="35">
                  <c:v>41306</c:v>
                </c:pt>
                <c:pt idx="36">
                  <c:v>41334</c:v>
                </c:pt>
                <c:pt idx="37">
                  <c:v>41365</c:v>
                </c:pt>
                <c:pt idx="38">
                  <c:v>41395</c:v>
                </c:pt>
                <c:pt idx="39">
                  <c:v>41426</c:v>
                </c:pt>
                <c:pt idx="40">
                  <c:v>41456</c:v>
                </c:pt>
                <c:pt idx="41">
                  <c:v>41487</c:v>
                </c:pt>
                <c:pt idx="42">
                  <c:v>41518</c:v>
                </c:pt>
                <c:pt idx="43">
                  <c:v>41548</c:v>
                </c:pt>
                <c:pt idx="44">
                  <c:v>41579</c:v>
                </c:pt>
                <c:pt idx="45">
                  <c:v>41609</c:v>
                </c:pt>
                <c:pt idx="46">
                  <c:v>41640</c:v>
                </c:pt>
                <c:pt idx="47">
                  <c:v>41671</c:v>
                </c:pt>
                <c:pt idx="48">
                  <c:v>41699</c:v>
                </c:pt>
                <c:pt idx="49">
                  <c:v>41730</c:v>
                </c:pt>
                <c:pt idx="50">
                  <c:v>41760</c:v>
                </c:pt>
                <c:pt idx="51">
                  <c:v>41791</c:v>
                </c:pt>
                <c:pt idx="52">
                  <c:v>41821</c:v>
                </c:pt>
                <c:pt idx="53">
                  <c:v>41852</c:v>
                </c:pt>
                <c:pt idx="54">
                  <c:v>41883</c:v>
                </c:pt>
                <c:pt idx="55">
                  <c:v>41913</c:v>
                </c:pt>
                <c:pt idx="56">
                  <c:v>41944</c:v>
                </c:pt>
                <c:pt idx="57">
                  <c:v>41974</c:v>
                </c:pt>
                <c:pt idx="58">
                  <c:v>42005</c:v>
                </c:pt>
                <c:pt idx="59">
                  <c:v>42036</c:v>
                </c:pt>
                <c:pt idx="60">
                  <c:v>42064</c:v>
                </c:pt>
                <c:pt idx="61">
                  <c:v>42095</c:v>
                </c:pt>
                <c:pt idx="62">
                  <c:v>42125</c:v>
                </c:pt>
                <c:pt idx="63">
                  <c:v>42156</c:v>
                </c:pt>
                <c:pt idx="64">
                  <c:v>42186</c:v>
                </c:pt>
                <c:pt idx="65">
                  <c:v>42217</c:v>
                </c:pt>
                <c:pt idx="66">
                  <c:v>42248</c:v>
                </c:pt>
                <c:pt idx="67">
                  <c:v>42278</c:v>
                </c:pt>
                <c:pt idx="68">
                  <c:v>42309</c:v>
                </c:pt>
                <c:pt idx="69">
                  <c:v>42339</c:v>
                </c:pt>
                <c:pt idx="70">
                  <c:v>42370</c:v>
                </c:pt>
                <c:pt idx="71">
                  <c:v>42401</c:v>
                </c:pt>
                <c:pt idx="72">
                  <c:v>42430</c:v>
                </c:pt>
                <c:pt idx="73">
                  <c:v>42461</c:v>
                </c:pt>
                <c:pt idx="74">
                  <c:v>42491</c:v>
                </c:pt>
                <c:pt idx="75">
                  <c:v>42522</c:v>
                </c:pt>
                <c:pt idx="76">
                  <c:v>42552</c:v>
                </c:pt>
                <c:pt idx="77">
                  <c:v>42583</c:v>
                </c:pt>
                <c:pt idx="78">
                  <c:v>42614</c:v>
                </c:pt>
                <c:pt idx="79">
                  <c:v>42644</c:v>
                </c:pt>
                <c:pt idx="80">
                  <c:v>42675</c:v>
                </c:pt>
                <c:pt idx="81">
                  <c:v>42705</c:v>
                </c:pt>
                <c:pt idx="82">
                  <c:v>42736</c:v>
                </c:pt>
                <c:pt idx="83">
                  <c:v>42767</c:v>
                </c:pt>
                <c:pt idx="84">
                  <c:v>42795</c:v>
                </c:pt>
                <c:pt idx="85">
                  <c:v>42826</c:v>
                </c:pt>
                <c:pt idx="86">
                  <c:v>42856</c:v>
                </c:pt>
                <c:pt idx="87">
                  <c:v>42887</c:v>
                </c:pt>
                <c:pt idx="88">
                  <c:v>42917</c:v>
                </c:pt>
                <c:pt idx="89">
                  <c:v>42948</c:v>
                </c:pt>
                <c:pt idx="90">
                  <c:v>42979</c:v>
                </c:pt>
                <c:pt idx="91">
                  <c:v>43009</c:v>
                </c:pt>
                <c:pt idx="92">
                  <c:v>43040</c:v>
                </c:pt>
                <c:pt idx="93">
                  <c:v>43070</c:v>
                </c:pt>
                <c:pt idx="94">
                  <c:v>43101</c:v>
                </c:pt>
                <c:pt idx="95">
                  <c:v>43132</c:v>
                </c:pt>
                <c:pt idx="96">
                  <c:v>43160</c:v>
                </c:pt>
                <c:pt idx="97">
                  <c:v>43191</c:v>
                </c:pt>
                <c:pt idx="98">
                  <c:v>43221</c:v>
                </c:pt>
                <c:pt idx="99">
                  <c:v>43252</c:v>
                </c:pt>
                <c:pt idx="100">
                  <c:v>43282</c:v>
                </c:pt>
                <c:pt idx="101">
                  <c:v>43313</c:v>
                </c:pt>
                <c:pt idx="102">
                  <c:v>43344</c:v>
                </c:pt>
                <c:pt idx="103">
                  <c:v>43374</c:v>
                </c:pt>
                <c:pt idx="104">
                  <c:v>43405</c:v>
                </c:pt>
                <c:pt idx="105">
                  <c:v>43435</c:v>
                </c:pt>
                <c:pt idx="106">
                  <c:v>43466</c:v>
                </c:pt>
                <c:pt idx="107">
                  <c:v>43497</c:v>
                </c:pt>
                <c:pt idx="108">
                  <c:v>43525</c:v>
                </c:pt>
                <c:pt idx="109">
                  <c:v>43556</c:v>
                </c:pt>
                <c:pt idx="110">
                  <c:v>43586</c:v>
                </c:pt>
                <c:pt idx="111">
                  <c:v>43617</c:v>
                </c:pt>
                <c:pt idx="112">
                  <c:v>43647</c:v>
                </c:pt>
                <c:pt idx="113">
                  <c:v>43678</c:v>
                </c:pt>
              </c:numCache>
            </c:numRef>
          </c:cat>
          <c:val>
            <c:numRef>
              <c:f>'INE Nacional - mensual'!$G$18:$G$155</c:f>
              <c:numCache>
                <c:formatCode>#,##0.00</c:formatCode>
                <c:ptCount val="138"/>
                <c:pt idx="0">
                  <c:v>4.9208212132877573</c:v>
                </c:pt>
                <c:pt idx="1">
                  <c:v>6.4172309948999189</c:v>
                </c:pt>
                <c:pt idx="2">
                  <c:v>6.9180740050836151</c:v>
                </c:pt>
                <c:pt idx="3">
                  <c:v>8.3988959079808652</c:v>
                </c:pt>
                <c:pt idx="4">
                  <c:v>9.4438475996000157</c:v>
                </c:pt>
                <c:pt idx="5">
                  <c:v>9.6379462905398707</c:v>
                </c:pt>
                <c:pt idx="6">
                  <c:v>9.6069450204876894</c:v>
                </c:pt>
                <c:pt idx="7">
                  <c:v>8.8883779319490532</c:v>
                </c:pt>
                <c:pt idx="8">
                  <c:v>7.6509298838269455</c:v>
                </c:pt>
                <c:pt idx="9">
                  <c:v>6.5476555946430706</c:v>
                </c:pt>
                <c:pt idx="10">
                  <c:v>5.8190346574651484</c:v>
                </c:pt>
                <c:pt idx="11">
                  <c:v>5.787831225295009</c:v>
                </c:pt>
                <c:pt idx="12">
                  <c:v>7.0308761230320478</c:v>
                </c:pt>
                <c:pt idx="13">
                  <c:v>6.8093694607773267</c:v>
                </c:pt>
                <c:pt idx="14">
                  <c:v>6.7741043812229629</c:v>
                </c:pt>
                <c:pt idx="15">
                  <c:v>6.4312678642746244</c:v>
                </c:pt>
                <c:pt idx="16">
                  <c:v>5.0086798400397408</c:v>
                </c:pt>
                <c:pt idx="17">
                  <c:v>4.814794784190795</c:v>
                </c:pt>
                <c:pt idx="18">
                  <c:v>3.8335680075633052</c:v>
                </c:pt>
                <c:pt idx="19">
                  <c:v>3.521483217296248</c:v>
                </c:pt>
                <c:pt idx="20">
                  <c:v>2.6550130141799153</c:v>
                </c:pt>
                <c:pt idx="21">
                  <c:v>2.8626407589955085</c:v>
                </c:pt>
                <c:pt idx="22">
                  <c:v>2.5337121989609681</c:v>
                </c:pt>
                <c:pt idx="23">
                  <c:v>3.1512402813960518</c:v>
                </c:pt>
                <c:pt idx="24">
                  <c:v>2.7009305793735039</c:v>
                </c:pt>
                <c:pt idx="25">
                  <c:v>2.4006743967702415</c:v>
                </c:pt>
                <c:pt idx="26">
                  <c:v>2.2788936272462892</c:v>
                </c:pt>
                <c:pt idx="27">
                  <c:v>1.3415165459001712</c:v>
                </c:pt>
                <c:pt idx="28">
                  <c:v>1.4194177407726438</c:v>
                </c:pt>
                <c:pt idx="29">
                  <c:v>1.0473152004156074</c:v>
                </c:pt>
                <c:pt idx="30">
                  <c:v>1.589369864290753</c:v>
                </c:pt>
                <c:pt idx="31">
                  <c:v>1.8308313252167392</c:v>
                </c:pt>
                <c:pt idx="32">
                  <c:v>2.2605134734814629</c:v>
                </c:pt>
                <c:pt idx="33">
                  <c:v>1.785794361589319</c:v>
                </c:pt>
                <c:pt idx="34">
                  <c:v>2.0161038265965647</c:v>
                </c:pt>
                <c:pt idx="35">
                  <c:v>1.2712514919040119</c:v>
                </c:pt>
                <c:pt idx="36">
                  <c:v>1.5345293587817344</c:v>
                </c:pt>
                <c:pt idx="37">
                  <c:v>1.7354471229753585</c:v>
                </c:pt>
                <c:pt idx="38">
                  <c:v>1.958385713294297</c:v>
                </c:pt>
                <c:pt idx="39">
                  <c:v>2.2363859245242561</c:v>
                </c:pt>
                <c:pt idx="40">
                  <c:v>2.481896482966333</c:v>
                </c:pt>
                <c:pt idx="41">
                  <c:v>2.6827688113425299</c:v>
                </c:pt>
                <c:pt idx="42">
                  <c:v>1.9866505666827634</c:v>
                </c:pt>
                <c:pt idx="43">
                  <c:v>2.0527259140063725</c:v>
                </c:pt>
                <c:pt idx="44">
                  <c:v>2.0317161889973181</c:v>
                </c:pt>
                <c:pt idx="45">
                  <c:v>2.6575561817038542</c:v>
                </c:pt>
                <c:pt idx="46">
                  <c:v>2.2342715614755662</c:v>
                </c:pt>
                <c:pt idx="47">
                  <c:v>2.6992494599959072</c:v>
                </c:pt>
                <c:pt idx="48">
                  <c:v>2.1381288150440563</c:v>
                </c:pt>
                <c:pt idx="49">
                  <c:v>2.173756747602507</c:v>
                </c:pt>
                <c:pt idx="50">
                  <c:v>1.5597408668945094</c:v>
                </c:pt>
                <c:pt idx="51">
                  <c:v>1.2997939955847053</c:v>
                </c:pt>
                <c:pt idx="52">
                  <c:v>1.0482511278042084</c:v>
                </c:pt>
                <c:pt idx="53">
                  <c:v>0.65941778023827691</c:v>
                </c:pt>
                <c:pt idx="54">
                  <c:v>1.1843119969750597</c:v>
                </c:pt>
                <c:pt idx="55">
                  <c:v>1.3498324761312754</c:v>
                </c:pt>
                <c:pt idx="56">
                  <c:v>1.7628895695788898</c:v>
                </c:pt>
                <c:pt idx="57">
                  <c:v>1.3875106872623595</c:v>
                </c:pt>
                <c:pt idx="58">
                  <c:v>1.1072349502368275</c:v>
                </c:pt>
                <c:pt idx="59">
                  <c:v>0.59915186222816785</c:v>
                </c:pt>
                <c:pt idx="60">
                  <c:v>1.0030283469552812</c:v>
                </c:pt>
                <c:pt idx="61">
                  <c:v>0.83812810142610783</c:v>
                </c:pt>
                <c:pt idx="62">
                  <c:v>1.1701434619022744</c:v>
                </c:pt>
                <c:pt idx="63">
                  <c:v>1.5156317496644598</c:v>
                </c:pt>
                <c:pt idx="64">
                  <c:v>1.8320302686639982</c:v>
                </c:pt>
                <c:pt idx="65">
                  <c:v>2.2865221683781978</c:v>
                </c:pt>
                <c:pt idx="66">
                  <c:v>2.2597134965558872</c:v>
                </c:pt>
                <c:pt idx="67">
                  <c:v>1.6280960164706082</c:v>
                </c:pt>
                <c:pt idx="68">
                  <c:v>1.3264474518602649</c:v>
                </c:pt>
                <c:pt idx="69">
                  <c:v>1.5303556396787203</c:v>
                </c:pt>
                <c:pt idx="70">
                  <c:v>2.0260689726776389</c:v>
                </c:pt>
                <c:pt idx="71">
                  <c:v>1.7960402497957275</c:v>
                </c:pt>
                <c:pt idx="72">
                  <c:v>1.3045692604968619</c:v>
                </c:pt>
                <c:pt idx="73">
                  <c:v>1.3790129648061062</c:v>
                </c:pt>
                <c:pt idx="74">
                  <c:v>1.2746180706460908</c:v>
                </c:pt>
                <c:pt idx="75">
                  <c:v>1.0921321398957884</c:v>
                </c:pt>
                <c:pt idx="76">
                  <c:v>1.1771533163650305</c:v>
                </c:pt>
                <c:pt idx="77">
                  <c:v>1.1269585820285075</c:v>
                </c:pt>
                <c:pt idx="78">
                  <c:v>0.95492714502162712</c:v>
                </c:pt>
                <c:pt idx="79">
                  <c:v>1.4689887484319026</c:v>
                </c:pt>
                <c:pt idx="80">
                  <c:v>1.5521343183307634</c:v>
                </c:pt>
                <c:pt idx="81">
                  <c:v>0.98951040140583135</c:v>
                </c:pt>
                <c:pt idx="82">
                  <c:v>0.79821688722222317</c:v>
                </c:pt>
                <c:pt idx="83">
                  <c:v>0.70747190531915416</c:v>
                </c:pt>
                <c:pt idx="84">
                  <c:v>1.4488216164588748</c:v>
                </c:pt>
                <c:pt idx="85">
                  <c:v>1.3513071634821301</c:v>
                </c:pt>
                <c:pt idx="86">
                  <c:v>1.7372145534567371</c:v>
                </c:pt>
                <c:pt idx="87">
                  <c:v>1.8891502573485317</c:v>
                </c:pt>
                <c:pt idx="88">
                  <c:v>2.1708352717630235</c:v>
                </c:pt>
                <c:pt idx="89">
                  <c:v>2.313743159209432</c:v>
                </c:pt>
                <c:pt idx="90">
                  <c:v>2.2875009246436466</c:v>
                </c:pt>
                <c:pt idx="91">
                  <c:v>1.9150473756902271</c:v>
                </c:pt>
                <c:pt idx="92">
                  <c:v>2.0962612588815817</c:v>
                </c:pt>
                <c:pt idx="93">
                  <c:v>2.3082106926375796</c:v>
                </c:pt>
                <c:pt idx="94">
                  <c:v>2.4719624608622595</c:v>
                </c:pt>
                <c:pt idx="95">
                  <c:v>2.6580470162725054</c:v>
                </c:pt>
                <c:pt idx="96">
                  <c:v>2.2419840857070348</c:v>
                </c:pt>
                <c:pt idx="97">
                  <c:v>2.1257645755588159</c:v>
                </c:pt>
                <c:pt idx="98">
                  <c:v>2.1223580233413899</c:v>
                </c:pt>
                <c:pt idx="99">
                  <c:v>2.0686714862612328</c:v>
                </c:pt>
                <c:pt idx="100">
                  <c:v>1.434049765026713</c:v>
                </c:pt>
                <c:pt idx="101">
                  <c:v>0.90415325160125215</c:v>
                </c:pt>
                <c:pt idx="102">
                  <c:v>0.51738941558922402</c:v>
                </c:pt>
                <c:pt idx="103">
                  <c:v>1.0082756967675961</c:v>
                </c:pt>
                <c:pt idx="104">
                  <c:v>0.50348216626499642</c:v>
                </c:pt>
                <c:pt idx="105">
                  <c:v>0.7062506250531192</c:v>
                </c:pt>
                <c:pt idx="106">
                  <c:v>0.55461031174899678</c:v>
                </c:pt>
                <c:pt idx="107">
                  <c:v>0.5399419365287722</c:v>
                </c:pt>
                <c:pt idx="108">
                  <c:v>1.1623984580463746</c:v>
                </c:pt>
                <c:pt idx="109">
                  <c:v>1.3515716666822433</c:v>
                </c:pt>
                <c:pt idx="110">
                  <c:v>1.3818529788242526</c:v>
                </c:pt>
                <c:pt idx="111">
                  <c:v>1.0461913346712619</c:v>
                </c:pt>
                <c:pt idx="112">
                  <c:v>1.4900211562051053</c:v>
                </c:pt>
                <c:pt idx="113">
                  <c:v>1.5412653770513483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437-C640-B412-4578B7EBB3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8755888"/>
        <c:axId val="209113792"/>
      </c:lineChart>
      <c:lineChart>
        <c:grouping val="standard"/>
        <c:varyColors val="0"/>
        <c:ser>
          <c:idx val="1"/>
          <c:order val="1"/>
          <c:tx>
            <c:strRef>
              <c:f>'INE Nacional - mensual'!$AQ$28</c:f>
              <c:strCache>
                <c:ptCount val="1"/>
                <c:pt idx="0">
                  <c:v>Unemployment rate (percent, right)</c:v>
                </c:pt>
              </c:strCache>
            </c:strRef>
          </c:tx>
          <c:spPr>
            <a:ln>
              <a:solidFill>
                <a:schemeClr val="accent2"/>
              </a:solidFill>
            </a:ln>
          </c:spPr>
          <c:marker>
            <c:symbol val="none"/>
          </c:marker>
          <c:val>
            <c:numRef>
              <c:f>'INE Nacional - mensual'!$B$18:$B$155</c:f>
              <c:numCache>
                <c:formatCode>#,##0.00</c:formatCode>
                <c:ptCount val="138"/>
                <c:pt idx="0">
                  <c:v>9.0397396182312395</c:v>
                </c:pt>
                <c:pt idx="1">
                  <c:v>8.6269424392637202</c:v>
                </c:pt>
                <c:pt idx="2">
                  <c:v>8.8258862484386196</c:v>
                </c:pt>
                <c:pt idx="3">
                  <c:v>8.4877872255466507</c:v>
                </c:pt>
                <c:pt idx="4">
                  <c:v>8.3147327892357392</c:v>
                </c:pt>
                <c:pt idx="5">
                  <c:v>8.2915606125913399</c:v>
                </c:pt>
                <c:pt idx="6">
                  <c:v>7.9637748690225303</c:v>
                </c:pt>
                <c:pt idx="7">
                  <c:v>7.6235570233435803</c:v>
                </c:pt>
                <c:pt idx="8">
                  <c:v>7.0514165206923201</c:v>
                </c:pt>
                <c:pt idx="9">
                  <c:v>7.1203473656871301</c:v>
                </c:pt>
                <c:pt idx="10">
                  <c:v>7.3401326967140497</c:v>
                </c:pt>
                <c:pt idx="11">
                  <c:v>7.3157212076270204</c:v>
                </c:pt>
                <c:pt idx="12">
                  <c:v>7.2983862853720103</c:v>
                </c:pt>
                <c:pt idx="13">
                  <c:v>6.9775170329997298</c:v>
                </c:pt>
                <c:pt idx="14">
                  <c:v>7.1614722523923904</c:v>
                </c:pt>
                <c:pt idx="15">
                  <c:v>7.1594846009763797</c:v>
                </c:pt>
                <c:pt idx="16">
                  <c:v>7.4826698327983303</c:v>
                </c:pt>
                <c:pt idx="17">
                  <c:v>7.3918663520935199</c:v>
                </c:pt>
                <c:pt idx="18">
                  <c:v>7.4216270229310997</c:v>
                </c:pt>
                <c:pt idx="19">
                  <c:v>7.2305584081205803</c:v>
                </c:pt>
                <c:pt idx="20">
                  <c:v>7.0661837007396802</c:v>
                </c:pt>
                <c:pt idx="21">
                  <c:v>6.5984959963296301</c:v>
                </c:pt>
                <c:pt idx="22">
                  <c:v>6.6304533713691303</c:v>
                </c:pt>
                <c:pt idx="23">
                  <c:v>6.3561666080749504</c:v>
                </c:pt>
                <c:pt idx="24">
                  <c:v>6.5987417779934203</c:v>
                </c:pt>
                <c:pt idx="25">
                  <c:v>6.5254089025497102</c:v>
                </c:pt>
                <c:pt idx="26">
                  <c:v>6.7090167256672899</c:v>
                </c:pt>
                <c:pt idx="27">
                  <c:v>6.5722251584555096</c:v>
                </c:pt>
                <c:pt idx="28">
                  <c:v>6.52599299092625</c:v>
                </c:pt>
                <c:pt idx="29">
                  <c:v>6.4</c:v>
                </c:pt>
                <c:pt idx="30">
                  <c:v>6.5</c:v>
                </c:pt>
                <c:pt idx="31">
                  <c:v>6.6</c:v>
                </c:pt>
                <c:pt idx="32">
                  <c:v>6.2</c:v>
                </c:pt>
                <c:pt idx="33">
                  <c:v>6.1</c:v>
                </c:pt>
                <c:pt idx="34">
                  <c:v>6</c:v>
                </c:pt>
                <c:pt idx="35">
                  <c:v>6.2</c:v>
                </c:pt>
                <c:pt idx="36">
                  <c:v>6.2</c:v>
                </c:pt>
                <c:pt idx="37">
                  <c:v>6.4</c:v>
                </c:pt>
                <c:pt idx="38">
                  <c:v>6.4</c:v>
                </c:pt>
                <c:pt idx="39">
                  <c:v>6.2</c:v>
                </c:pt>
                <c:pt idx="40">
                  <c:v>5.7</c:v>
                </c:pt>
                <c:pt idx="41">
                  <c:v>5.7</c:v>
                </c:pt>
                <c:pt idx="42">
                  <c:v>5.7</c:v>
                </c:pt>
                <c:pt idx="43">
                  <c:v>5.8</c:v>
                </c:pt>
                <c:pt idx="44">
                  <c:v>5.7</c:v>
                </c:pt>
                <c:pt idx="45">
                  <c:v>5.7</c:v>
                </c:pt>
                <c:pt idx="46">
                  <c:v>6.1</c:v>
                </c:pt>
                <c:pt idx="47">
                  <c:v>6.1</c:v>
                </c:pt>
                <c:pt idx="48">
                  <c:v>6.5</c:v>
                </c:pt>
                <c:pt idx="49">
                  <c:v>6.1</c:v>
                </c:pt>
                <c:pt idx="50">
                  <c:v>6.3</c:v>
                </c:pt>
                <c:pt idx="51">
                  <c:v>6.5</c:v>
                </c:pt>
                <c:pt idx="52">
                  <c:v>6.5</c:v>
                </c:pt>
                <c:pt idx="53">
                  <c:v>6.7</c:v>
                </c:pt>
                <c:pt idx="54">
                  <c:v>6.6</c:v>
                </c:pt>
                <c:pt idx="55">
                  <c:v>6.4</c:v>
                </c:pt>
                <c:pt idx="56">
                  <c:v>6.1</c:v>
                </c:pt>
                <c:pt idx="57">
                  <c:v>6</c:v>
                </c:pt>
                <c:pt idx="58">
                  <c:v>6.2</c:v>
                </c:pt>
                <c:pt idx="59">
                  <c:v>6.1</c:v>
                </c:pt>
                <c:pt idx="60">
                  <c:v>6.1</c:v>
                </c:pt>
                <c:pt idx="61">
                  <c:v>6.1</c:v>
                </c:pt>
                <c:pt idx="62">
                  <c:v>6.6</c:v>
                </c:pt>
                <c:pt idx="63">
                  <c:v>6.5</c:v>
                </c:pt>
                <c:pt idx="64">
                  <c:v>6.6</c:v>
                </c:pt>
                <c:pt idx="65">
                  <c:v>6.5</c:v>
                </c:pt>
                <c:pt idx="66">
                  <c:v>6.4</c:v>
                </c:pt>
                <c:pt idx="67">
                  <c:v>6.3</c:v>
                </c:pt>
                <c:pt idx="68">
                  <c:v>6.1</c:v>
                </c:pt>
                <c:pt idx="69">
                  <c:v>5.8</c:v>
                </c:pt>
                <c:pt idx="70">
                  <c:v>5.8</c:v>
                </c:pt>
                <c:pt idx="71">
                  <c:v>5.9</c:v>
                </c:pt>
                <c:pt idx="72">
                  <c:v>6.3</c:v>
                </c:pt>
                <c:pt idx="73">
                  <c:v>6.4</c:v>
                </c:pt>
                <c:pt idx="74">
                  <c:v>6.8</c:v>
                </c:pt>
                <c:pt idx="75">
                  <c:v>6.9</c:v>
                </c:pt>
                <c:pt idx="76">
                  <c:v>7.1</c:v>
                </c:pt>
                <c:pt idx="77">
                  <c:v>6.9</c:v>
                </c:pt>
                <c:pt idx="78">
                  <c:v>6.8</c:v>
                </c:pt>
                <c:pt idx="79">
                  <c:v>6.4</c:v>
                </c:pt>
                <c:pt idx="80">
                  <c:v>6.2</c:v>
                </c:pt>
                <c:pt idx="81">
                  <c:v>6.1</c:v>
                </c:pt>
                <c:pt idx="82">
                  <c:v>6.2</c:v>
                </c:pt>
                <c:pt idx="83">
                  <c:v>6.4</c:v>
                </c:pt>
                <c:pt idx="84">
                  <c:v>6.6</c:v>
                </c:pt>
                <c:pt idx="85">
                  <c:v>6.7</c:v>
                </c:pt>
                <c:pt idx="86">
                  <c:v>7</c:v>
                </c:pt>
                <c:pt idx="87">
                  <c:v>7</c:v>
                </c:pt>
                <c:pt idx="88">
                  <c:v>6.9</c:v>
                </c:pt>
                <c:pt idx="89">
                  <c:v>6.6</c:v>
                </c:pt>
                <c:pt idx="90">
                  <c:v>6.7</c:v>
                </c:pt>
                <c:pt idx="91">
                  <c:v>6.7</c:v>
                </c:pt>
                <c:pt idx="92">
                  <c:v>6.5</c:v>
                </c:pt>
                <c:pt idx="93">
                  <c:v>6.4</c:v>
                </c:pt>
                <c:pt idx="94">
                  <c:v>6.5</c:v>
                </c:pt>
                <c:pt idx="95">
                  <c:v>6.7</c:v>
                </c:pt>
                <c:pt idx="96">
                  <c:v>6.9</c:v>
                </c:pt>
                <c:pt idx="97">
                  <c:v>6.7</c:v>
                </c:pt>
                <c:pt idx="98">
                  <c:v>7</c:v>
                </c:pt>
                <c:pt idx="99">
                  <c:v>7.2</c:v>
                </c:pt>
                <c:pt idx="100">
                  <c:v>7.3</c:v>
                </c:pt>
                <c:pt idx="101">
                  <c:v>7.3</c:v>
                </c:pt>
                <c:pt idx="102">
                  <c:v>7.1</c:v>
                </c:pt>
                <c:pt idx="103">
                  <c:v>7.1</c:v>
                </c:pt>
                <c:pt idx="104">
                  <c:v>6.8</c:v>
                </c:pt>
                <c:pt idx="105">
                  <c:v>6.7</c:v>
                </c:pt>
                <c:pt idx="106">
                  <c:v>6.8</c:v>
                </c:pt>
                <c:pt idx="107">
                  <c:v>6.7049787057570196</c:v>
                </c:pt>
                <c:pt idx="108">
                  <c:v>6.85021833809021</c:v>
                </c:pt>
                <c:pt idx="109">
                  <c:v>6.8607852844236996</c:v>
                </c:pt>
                <c:pt idx="110">
                  <c:v>7.0852050374167401</c:v>
                </c:pt>
                <c:pt idx="111">
                  <c:v>7.1031434083172602</c:v>
                </c:pt>
                <c:pt idx="112">
                  <c:v>7.1706238984756903</c:v>
                </c:pt>
                <c:pt idx="113">
                  <c:v>7.1851892873664998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437-C640-B412-4578B7EBB3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1653568"/>
        <c:axId val="161667520"/>
      </c:lineChart>
      <c:dateAx>
        <c:axId val="208755888"/>
        <c:scaling>
          <c:orientation val="minMax"/>
        </c:scaling>
        <c:delete val="0"/>
        <c:axPos val="b"/>
        <c:numFmt formatCode="mmm\.yy" sourceLinked="0"/>
        <c:majorTickMark val="out"/>
        <c:minorTickMark val="none"/>
        <c:tickLblPos val="nextTo"/>
        <c:crossAx val="209113792"/>
        <c:crosses val="autoZero"/>
        <c:auto val="1"/>
        <c:lblOffset val="100"/>
        <c:baseTimeUnit val="months"/>
      </c:dateAx>
      <c:valAx>
        <c:axId val="209113792"/>
        <c:scaling>
          <c:orientation val="minMax"/>
        </c:scaling>
        <c:delete val="0"/>
        <c:axPos val="l"/>
        <c:numFmt formatCode="#,##0" sourceLinked="0"/>
        <c:majorTickMark val="out"/>
        <c:minorTickMark val="none"/>
        <c:tickLblPos val="nextTo"/>
        <c:spPr>
          <a:ln>
            <a:solidFill>
              <a:schemeClr val="bg1">
                <a:lumMod val="65000"/>
              </a:schemeClr>
            </a:solidFill>
          </a:ln>
        </c:spPr>
        <c:crossAx val="208755888"/>
        <c:crosses val="autoZero"/>
        <c:crossBetween val="between"/>
      </c:valAx>
      <c:valAx>
        <c:axId val="161667520"/>
        <c:scaling>
          <c:orientation val="minMax"/>
          <c:min val="4"/>
        </c:scaling>
        <c:delete val="0"/>
        <c:axPos val="r"/>
        <c:numFmt formatCode="#,##0" sourceLinked="0"/>
        <c:majorTickMark val="out"/>
        <c:minorTickMark val="none"/>
        <c:tickLblPos val="nextTo"/>
        <c:crossAx val="191653568"/>
        <c:crosses val="max"/>
        <c:crossBetween val="between"/>
      </c:valAx>
      <c:catAx>
        <c:axId val="191653568"/>
        <c:scaling>
          <c:orientation val="minMax"/>
        </c:scaling>
        <c:delete val="1"/>
        <c:axPos val="b"/>
        <c:majorTickMark val="out"/>
        <c:minorTickMark val="none"/>
        <c:tickLblPos val="nextTo"/>
        <c:crossAx val="161667520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23017297625932301"/>
          <c:y val="3.1055900621118002E-2"/>
          <c:w val="0.60066423053451024"/>
          <c:h val="0.26109056340783487"/>
        </c:manualLayout>
      </c:layout>
      <c:overlay val="1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 baseline="0"/>
      </a:pPr>
      <a:endParaRPr lang="es-CL"/>
    </a:p>
  </c:txPr>
  <c:externalData r:id="rId2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0405074365704298E-2"/>
          <c:y val="5.1400554097404502E-2"/>
          <c:w val="0.91997435555321205"/>
          <c:h val="0.76132527668633898"/>
        </c:manualLayout>
      </c:layout>
      <c:lineChart>
        <c:grouping val="standard"/>
        <c:varyColors val="0"/>
        <c:ser>
          <c:idx val="0"/>
          <c:order val="0"/>
          <c:tx>
            <c:strRef>
              <c:f>'Variación 2010M12 (2)'!$D$3</c:f>
              <c:strCache>
                <c:ptCount val="1"/>
                <c:pt idx="0">
                  <c:v>IPC</c:v>
                </c:pt>
              </c:strCache>
            </c:strRef>
          </c:tx>
          <c:spPr>
            <a:ln>
              <a:solidFill>
                <a:srgbClr val="C00000"/>
              </a:solidFill>
            </a:ln>
          </c:spPr>
          <c:marker>
            <c:symbol val="none"/>
          </c:marker>
          <c:cat>
            <c:numRef>
              <c:f>'Variación 2010M12 (2)'!$C$4:$C$117</c:f>
              <c:numCache>
                <c:formatCode>mmm\.yyyy</c:formatCode>
                <c:ptCount val="114"/>
                <c:pt idx="0">
                  <c:v>40574</c:v>
                </c:pt>
                <c:pt idx="1">
                  <c:v>40602</c:v>
                </c:pt>
                <c:pt idx="2">
                  <c:v>40633</c:v>
                </c:pt>
                <c:pt idx="3">
                  <c:v>40663</c:v>
                </c:pt>
                <c:pt idx="4">
                  <c:v>40694</c:v>
                </c:pt>
                <c:pt idx="5">
                  <c:v>40724</c:v>
                </c:pt>
                <c:pt idx="6">
                  <c:v>40755</c:v>
                </c:pt>
                <c:pt idx="7">
                  <c:v>40786</c:v>
                </c:pt>
                <c:pt idx="8">
                  <c:v>40816</c:v>
                </c:pt>
                <c:pt idx="9">
                  <c:v>40847</c:v>
                </c:pt>
                <c:pt idx="10">
                  <c:v>40877</c:v>
                </c:pt>
                <c:pt idx="11">
                  <c:v>40908</c:v>
                </c:pt>
                <c:pt idx="12">
                  <c:v>40939</c:v>
                </c:pt>
                <c:pt idx="13">
                  <c:v>40968</c:v>
                </c:pt>
                <c:pt idx="14">
                  <c:v>40999</c:v>
                </c:pt>
                <c:pt idx="15">
                  <c:v>41029</c:v>
                </c:pt>
                <c:pt idx="16">
                  <c:v>41060</c:v>
                </c:pt>
                <c:pt idx="17">
                  <c:v>41090</c:v>
                </c:pt>
                <c:pt idx="18">
                  <c:v>41121</c:v>
                </c:pt>
                <c:pt idx="19">
                  <c:v>41152</c:v>
                </c:pt>
                <c:pt idx="20">
                  <c:v>41182</c:v>
                </c:pt>
                <c:pt idx="21">
                  <c:v>41213</c:v>
                </c:pt>
                <c:pt idx="22">
                  <c:v>41243</c:v>
                </c:pt>
                <c:pt idx="23">
                  <c:v>41274</c:v>
                </c:pt>
                <c:pt idx="24">
                  <c:v>41305</c:v>
                </c:pt>
                <c:pt idx="25">
                  <c:v>41333</c:v>
                </c:pt>
                <c:pt idx="26">
                  <c:v>41364</c:v>
                </c:pt>
                <c:pt idx="27">
                  <c:v>41394</c:v>
                </c:pt>
                <c:pt idx="28">
                  <c:v>41425</c:v>
                </c:pt>
                <c:pt idx="29">
                  <c:v>41455</c:v>
                </c:pt>
                <c:pt idx="30">
                  <c:v>41486</c:v>
                </c:pt>
                <c:pt idx="31">
                  <c:v>41517</c:v>
                </c:pt>
                <c:pt idx="32">
                  <c:v>41547</c:v>
                </c:pt>
                <c:pt idx="33">
                  <c:v>41578</c:v>
                </c:pt>
                <c:pt idx="34">
                  <c:v>41608</c:v>
                </c:pt>
                <c:pt idx="35">
                  <c:v>41639</c:v>
                </c:pt>
                <c:pt idx="36">
                  <c:v>41670</c:v>
                </c:pt>
                <c:pt idx="37">
                  <c:v>41698</c:v>
                </c:pt>
                <c:pt idx="38">
                  <c:v>41729</c:v>
                </c:pt>
                <c:pt idx="39">
                  <c:v>41759</c:v>
                </c:pt>
                <c:pt idx="40">
                  <c:v>41790</c:v>
                </c:pt>
                <c:pt idx="41">
                  <c:v>41820</c:v>
                </c:pt>
                <c:pt idx="42">
                  <c:v>41851</c:v>
                </c:pt>
                <c:pt idx="43">
                  <c:v>41882</c:v>
                </c:pt>
                <c:pt idx="44">
                  <c:v>41912</c:v>
                </c:pt>
                <c:pt idx="45">
                  <c:v>41943</c:v>
                </c:pt>
                <c:pt idx="46">
                  <c:v>41973</c:v>
                </c:pt>
                <c:pt idx="47">
                  <c:v>42004</c:v>
                </c:pt>
                <c:pt idx="48">
                  <c:v>42035</c:v>
                </c:pt>
                <c:pt idx="49">
                  <c:v>42063</c:v>
                </c:pt>
                <c:pt idx="50">
                  <c:v>42094</c:v>
                </c:pt>
                <c:pt idx="51">
                  <c:v>42124</c:v>
                </c:pt>
                <c:pt idx="52">
                  <c:v>42155</c:v>
                </c:pt>
                <c:pt idx="53">
                  <c:v>42185</c:v>
                </c:pt>
                <c:pt idx="54">
                  <c:v>42216</c:v>
                </c:pt>
                <c:pt idx="55">
                  <c:v>42247</c:v>
                </c:pt>
                <c:pt idx="56">
                  <c:v>42277</c:v>
                </c:pt>
                <c:pt idx="57">
                  <c:v>42308</c:v>
                </c:pt>
                <c:pt idx="58">
                  <c:v>42338</c:v>
                </c:pt>
                <c:pt idx="59">
                  <c:v>42369</c:v>
                </c:pt>
                <c:pt idx="60">
                  <c:v>42370</c:v>
                </c:pt>
                <c:pt idx="61">
                  <c:v>42401</c:v>
                </c:pt>
                <c:pt idx="62">
                  <c:v>42430</c:v>
                </c:pt>
                <c:pt idx="63">
                  <c:v>42461</c:v>
                </c:pt>
                <c:pt idx="64">
                  <c:v>42491</c:v>
                </c:pt>
                <c:pt idx="65">
                  <c:v>42522</c:v>
                </c:pt>
                <c:pt idx="66">
                  <c:v>42552</c:v>
                </c:pt>
                <c:pt idx="67">
                  <c:v>42583</c:v>
                </c:pt>
                <c:pt idx="68">
                  <c:v>42614</c:v>
                </c:pt>
                <c:pt idx="69">
                  <c:v>42644</c:v>
                </c:pt>
                <c:pt idx="70">
                  <c:v>42675</c:v>
                </c:pt>
                <c:pt idx="71">
                  <c:v>42705</c:v>
                </c:pt>
                <c:pt idx="72">
                  <c:v>42736</c:v>
                </c:pt>
                <c:pt idx="73">
                  <c:v>42767</c:v>
                </c:pt>
                <c:pt idx="74">
                  <c:v>42795</c:v>
                </c:pt>
                <c:pt idx="75">
                  <c:v>42826</c:v>
                </c:pt>
                <c:pt idx="76">
                  <c:v>42856</c:v>
                </c:pt>
                <c:pt idx="77">
                  <c:v>42887</c:v>
                </c:pt>
                <c:pt idx="78">
                  <c:v>42917</c:v>
                </c:pt>
                <c:pt idx="79">
                  <c:v>42948</c:v>
                </c:pt>
                <c:pt idx="80">
                  <c:v>42979</c:v>
                </c:pt>
                <c:pt idx="81">
                  <c:v>43009</c:v>
                </c:pt>
                <c:pt idx="82">
                  <c:v>43040</c:v>
                </c:pt>
                <c:pt idx="83">
                  <c:v>43070</c:v>
                </c:pt>
                <c:pt idx="84">
                  <c:v>43101</c:v>
                </c:pt>
                <c:pt idx="85">
                  <c:v>43132</c:v>
                </c:pt>
                <c:pt idx="86">
                  <c:v>43160</c:v>
                </c:pt>
                <c:pt idx="87">
                  <c:v>43191</c:v>
                </c:pt>
                <c:pt idx="88">
                  <c:v>43221</c:v>
                </c:pt>
                <c:pt idx="89">
                  <c:v>43252</c:v>
                </c:pt>
                <c:pt idx="90">
                  <c:v>43282</c:v>
                </c:pt>
                <c:pt idx="91">
                  <c:v>43313</c:v>
                </c:pt>
                <c:pt idx="92">
                  <c:v>43344</c:v>
                </c:pt>
                <c:pt idx="93">
                  <c:v>43374</c:v>
                </c:pt>
                <c:pt idx="94">
                  <c:v>43405</c:v>
                </c:pt>
                <c:pt idx="95">
                  <c:v>43435</c:v>
                </c:pt>
                <c:pt idx="96">
                  <c:v>43466</c:v>
                </c:pt>
                <c:pt idx="97">
                  <c:v>43497</c:v>
                </c:pt>
                <c:pt idx="98">
                  <c:v>43525</c:v>
                </c:pt>
                <c:pt idx="99">
                  <c:v>43556</c:v>
                </c:pt>
                <c:pt idx="100">
                  <c:v>43586</c:v>
                </c:pt>
                <c:pt idx="101">
                  <c:v>43617</c:v>
                </c:pt>
                <c:pt idx="102">
                  <c:v>43647</c:v>
                </c:pt>
                <c:pt idx="103">
                  <c:v>43678</c:v>
                </c:pt>
                <c:pt idx="104">
                  <c:v>43709</c:v>
                </c:pt>
              </c:numCache>
            </c:numRef>
          </c:cat>
          <c:val>
            <c:numRef>
              <c:f>'Variación 2010M12 (2)'!$D$4:$D$117</c:f>
              <c:numCache>
                <c:formatCode>0.0</c:formatCode>
                <c:ptCount val="114"/>
                <c:pt idx="0">
                  <c:v>2.7217630853994423</c:v>
                </c:pt>
                <c:pt idx="1">
                  <c:v>2.6703296703296742</c:v>
                </c:pt>
                <c:pt idx="2">
                  <c:v>3.3706631532718578</c:v>
                </c:pt>
                <c:pt idx="3">
                  <c:v>3.2240437158469915</c:v>
                </c:pt>
                <c:pt idx="4">
                  <c:v>3.2560165523249474</c:v>
                </c:pt>
                <c:pt idx="5">
                  <c:v>3.4411412392464369</c:v>
                </c:pt>
                <c:pt idx="6">
                  <c:v>2.9106254057563286</c:v>
                </c:pt>
                <c:pt idx="7">
                  <c:v>3.1733997617242604</c:v>
                </c:pt>
                <c:pt idx="8">
                  <c:v>3.2686084142394822</c:v>
                </c:pt>
                <c:pt idx="9">
                  <c:v>3.6749649746739887</c:v>
                </c:pt>
                <c:pt idx="10">
                  <c:v>3.9198793883265193</c:v>
                </c:pt>
                <c:pt idx="11">
                  <c:v>4.4315370549639743</c:v>
                </c:pt>
                <c:pt idx="12">
                  <c:v>4.2480154473289122</c:v>
                </c:pt>
                <c:pt idx="13">
                  <c:v>4.4097185058332267</c:v>
                </c:pt>
                <c:pt idx="14">
                  <c:v>3.7812002124269606</c:v>
                </c:pt>
                <c:pt idx="15">
                  <c:v>3.5044997353096852</c:v>
                </c:pt>
                <c:pt idx="16">
                  <c:v>3.1322505800464251</c:v>
                </c:pt>
                <c:pt idx="17">
                  <c:v>2.6423834087798692</c:v>
                </c:pt>
                <c:pt idx="18">
                  <c:v>2.5023656818420781</c:v>
                </c:pt>
                <c:pt idx="19">
                  <c:v>2.5719084610539511</c:v>
                </c:pt>
                <c:pt idx="20">
                  <c:v>2.8517706048260649</c:v>
                </c:pt>
                <c:pt idx="21">
                  <c:v>2.9209979209979142</c:v>
                </c:pt>
                <c:pt idx="22">
                  <c:v>2.1347150259067416</c:v>
                </c:pt>
                <c:pt idx="23">
                  <c:v>1.4831599546812235</c:v>
                </c:pt>
                <c:pt idx="24">
                  <c:v>1.5743980242848288</c:v>
                </c:pt>
                <c:pt idx="25">
                  <c:v>1.3121476166068735</c:v>
                </c:pt>
                <c:pt idx="26">
                  <c:v>1.5351550506601086</c:v>
                </c:pt>
                <c:pt idx="27">
                  <c:v>0.99222585924714224</c:v>
                </c:pt>
                <c:pt idx="28">
                  <c:v>0.95101748645054496</c:v>
                </c:pt>
                <c:pt idx="29">
                  <c:v>1.8974358974358951</c:v>
                </c:pt>
                <c:pt idx="30">
                  <c:v>2.1745820084111189</c:v>
                </c:pt>
                <c:pt idx="31">
                  <c:v>2.1901545389417576</c:v>
                </c:pt>
                <c:pt idx="32">
                  <c:v>1.9500304692260828</c:v>
                </c:pt>
                <c:pt idx="33">
                  <c:v>1.5351984648015238</c:v>
                </c:pt>
                <c:pt idx="34">
                  <c:v>2.3741883116883189</c:v>
                </c:pt>
                <c:pt idx="35">
                  <c:v>3.0244595554653531</c:v>
                </c:pt>
                <c:pt idx="36">
                  <c:v>3.0161750338273841</c:v>
                </c:pt>
                <c:pt idx="37">
                  <c:v>3.391552919220886</c:v>
                </c:pt>
                <c:pt idx="38">
                  <c:v>3.8584100133524979</c:v>
                </c:pt>
                <c:pt idx="39">
                  <c:v>5.0110492335024848</c:v>
                </c:pt>
                <c:pt idx="40">
                  <c:v>5.3763726054507854</c:v>
                </c:pt>
                <c:pt idx="41">
                  <c:v>4.7621040210951371</c:v>
                </c:pt>
                <c:pt idx="42">
                  <c:v>4.7320460489489014</c:v>
                </c:pt>
                <c:pt idx="43">
                  <c:v>4.8188491106339493</c:v>
                </c:pt>
                <c:pt idx="44">
                  <c:v>5.1381722359523874</c:v>
                </c:pt>
                <c:pt idx="45">
                  <c:v>6.0741513964368998</c:v>
                </c:pt>
                <c:pt idx="46">
                  <c:v>5.7111912548414301</c:v>
                </c:pt>
                <c:pt idx="47">
                  <c:v>4.64189717407546</c:v>
                </c:pt>
                <c:pt idx="48">
                  <c:v>4.5403496200224547</c:v>
                </c:pt>
                <c:pt idx="49">
                  <c:v>4.4000788617439834</c:v>
                </c:pt>
                <c:pt idx="50">
                  <c:v>4.1841330222631479</c:v>
                </c:pt>
                <c:pt idx="51">
                  <c:v>4.1371124053547037</c:v>
                </c:pt>
                <c:pt idx="52">
                  <c:v>3.9696700268336604</c:v>
                </c:pt>
                <c:pt idx="53">
                  <c:v>4.4191854836804323</c:v>
                </c:pt>
                <c:pt idx="54">
                  <c:v>4.6171685932577144</c:v>
                </c:pt>
                <c:pt idx="55">
                  <c:v>4.9842565291234431</c:v>
                </c:pt>
                <c:pt idx="56">
                  <c:v>4.6452475212254374</c:v>
                </c:pt>
                <c:pt idx="57">
                  <c:v>3.9890397008126799</c:v>
                </c:pt>
                <c:pt idx="58">
                  <c:v>3.9364980833350049</c:v>
                </c:pt>
                <c:pt idx="59">
                  <c:v>4.3789840573413175</c:v>
                </c:pt>
                <c:pt idx="60">
                  <c:v>4.788471764747948</c:v>
                </c:pt>
                <c:pt idx="61">
                  <c:v>4.7116213120337314</c:v>
                </c:pt>
                <c:pt idx="62">
                  <c:v>4.4518704694703537</c:v>
                </c:pt>
                <c:pt idx="63">
                  <c:v>4.1926353657930848</c:v>
                </c:pt>
                <c:pt idx="64">
                  <c:v>4.2433155618168739</c:v>
                </c:pt>
                <c:pt idx="65">
                  <c:v>4.2073549174450831</c:v>
                </c:pt>
                <c:pt idx="66">
                  <c:v>4.0198016208895737</c:v>
                </c:pt>
                <c:pt idx="67">
                  <c:v>3.3711137310435069</c:v>
                </c:pt>
                <c:pt idx="68">
                  <c:v>3.0955340700440814</c:v>
                </c:pt>
                <c:pt idx="69">
                  <c:v>2.847857305715995</c:v>
                </c:pt>
                <c:pt idx="70">
                  <c:v>2.9294744807606188</c:v>
                </c:pt>
                <c:pt idx="71">
                  <c:v>2.7081486557822165</c:v>
                </c:pt>
                <c:pt idx="72">
                  <c:v>2.7797260704900184</c:v>
                </c:pt>
                <c:pt idx="73">
                  <c:v>2.7400310854135412</c:v>
                </c:pt>
                <c:pt idx="74">
                  <c:v>2.7433346531996916</c:v>
                </c:pt>
                <c:pt idx="75">
                  <c:v>2.6550190850503252</c:v>
                </c:pt>
                <c:pt idx="76">
                  <c:v>2.5541121129889488</c:v>
                </c:pt>
                <c:pt idx="77">
                  <c:v>1.6973751687872962</c:v>
                </c:pt>
                <c:pt idx="78">
                  <c:v>1.6963472079301711</c:v>
                </c:pt>
                <c:pt idx="79">
                  <c:v>1.8527967301188442</c:v>
                </c:pt>
                <c:pt idx="80">
                  <c:v>1.4518662474443556</c:v>
                </c:pt>
                <c:pt idx="81">
                  <c:v>1.8775657656034062</c:v>
                </c:pt>
                <c:pt idx="82">
                  <c:v>1.9105372395763043</c:v>
                </c:pt>
                <c:pt idx="83">
                  <c:v>2.2696166876615242</c:v>
                </c:pt>
                <c:pt idx="84">
                  <c:v>2.1890344560076436</c:v>
                </c:pt>
                <c:pt idx="85">
                  <c:v>1.9906129468741485</c:v>
                </c:pt>
                <c:pt idx="86">
                  <c:v>1.810012771717151</c:v>
                </c:pt>
                <c:pt idx="87">
                  <c:v>1.8872375497720695</c:v>
                </c:pt>
                <c:pt idx="88">
                  <c:v>2.0429622680126824</c:v>
                </c:pt>
                <c:pt idx="89">
                  <c:v>2.5481171180462114</c:v>
                </c:pt>
                <c:pt idx="90">
                  <c:v>2.6635821837925899</c:v>
                </c:pt>
                <c:pt idx="91">
                  <c:v>2.6327873876254015</c:v>
                </c:pt>
                <c:pt idx="92">
                  <c:v>3.1377250311401594</c:v>
                </c:pt>
                <c:pt idx="93">
                  <c:v>2.909532494305056</c:v>
                </c:pt>
                <c:pt idx="94">
                  <c:v>2.8186681149603654</c:v>
                </c:pt>
                <c:pt idx="95">
                  <c:v>2.5668757342382165</c:v>
                </c:pt>
                <c:pt idx="96" formatCode="#,##0.0">
                  <c:v>1.7882400484946499</c:v>
                </c:pt>
                <c:pt idx="97" formatCode="#,##0.0">
                  <c:v>1.7299152200242101</c:v>
                </c:pt>
                <c:pt idx="98" formatCode="#,##0.0">
                  <c:v>2.0044319097501901</c:v>
                </c:pt>
                <c:pt idx="99" formatCode="#,##0.0">
                  <c:v>1.9989954796584699</c:v>
                </c:pt>
                <c:pt idx="100" formatCode="#,##0.0">
                  <c:v>2.3444544634806199</c:v>
                </c:pt>
                <c:pt idx="101" formatCode="#,##0.0">
                  <c:v>2.3023023023023099</c:v>
                </c:pt>
                <c:pt idx="102" formatCode="#,##0.0">
                  <c:v>2.2051486729195902</c:v>
                </c:pt>
                <c:pt idx="103" formatCode="#,##0.0">
                  <c:v>2.30286113049547</c:v>
                </c:pt>
                <c:pt idx="104" formatCode="#,##0.0">
                  <c:v>2.1092428614068099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7D8-5D49-9E99-C2F3CFAFE4CF}"/>
            </c:ext>
          </c:extLst>
        </c:ser>
        <c:ser>
          <c:idx val="1"/>
          <c:order val="1"/>
          <c:tx>
            <c:strRef>
              <c:f>'Variación 2010M12 (2)'!$E$3</c:f>
              <c:strCache>
                <c:ptCount val="1"/>
                <c:pt idx="0">
                  <c:v>IPC SAE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cat>
            <c:numRef>
              <c:f>'Variación 2010M12 (2)'!$C$4:$C$117</c:f>
              <c:numCache>
                <c:formatCode>mmm\.yyyy</c:formatCode>
                <c:ptCount val="114"/>
                <c:pt idx="0">
                  <c:v>40574</c:v>
                </c:pt>
                <c:pt idx="1">
                  <c:v>40602</c:v>
                </c:pt>
                <c:pt idx="2">
                  <c:v>40633</c:v>
                </c:pt>
                <c:pt idx="3">
                  <c:v>40663</c:v>
                </c:pt>
                <c:pt idx="4">
                  <c:v>40694</c:v>
                </c:pt>
                <c:pt idx="5">
                  <c:v>40724</c:v>
                </c:pt>
                <c:pt idx="6">
                  <c:v>40755</c:v>
                </c:pt>
                <c:pt idx="7">
                  <c:v>40786</c:v>
                </c:pt>
                <c:pt idx="8">
                  <c:v>40816</c:v>
                </c:pt>
                <c:pt idx="9">
                  <c:v>40847</c:v>
                </c:pt>
                <c:pt idx="10">
                  <c:v>40877</c:v>
                </c:pt>
                <c:pt idx="11">
                  <c:v>40908</c:v>
                </c:pt>
                <c:pt idx="12">
                  <c:v>40939</c:v>
                </c:pt>
                <c:pt idx="13">
                  <c:v>40968</c:v>
                </c:pt>
                <c:pt idx="14">
                  <c:v>40999</c:v>
                </c:pt>
                <c:pt idx="15">
                  <c:v>41029</c:v>
                </c:pt>
                <c:pt idx="16">
                  <c:v>41060</c:v>
                </c:pt>
                <c:pt idx="17">
                  <c:v>41090</c:v>
                </c:pt>
                <c:pt idx="18">
                  <c:v>41121</c:v>
                </c:pt>
                <c:pt idx="19">
                  <c:v>41152</c:v>
                </c:pt>
                <c:pt idx="20">
                  <c:v>41182</c:v>
                </c:pt>
                <c:pt idx="21">
                  <c:v>41213</c:v>
                </c:pt>
                <c:pt idx="22">
                  <c:v>41243</c:v>
                </c:pt>
                <c:pt idx="23">
                  <c:v>41274</c:v>
                </c:pt>
                <c:pt idx="24">
                  <c:v>41305</c:v>
                </c:pt>
                <c:pt idx="25">
                  <c:v>41333</c:v>
                </c:pt>
                <c:pt idx="26">
                  <c:v>41364</c:v>
                </c:pt>
                <c:pt idx="27">
                  <c:v>41394</c:v>
                </c:pt>
                <c:pt idx="28">
                  <c:v>41425</c:v>
                </c:pt>
                <c:pt idx="29">
                  <c:v>41455</c:v>
                </c:pt>
                <c:pt idx="30">
                  <c:v>41486</c:v>
                </c:pt>
                <c:pt idx="31">
                  <c:v>41517</c:v>
                </c:pt>
                <c:pt idx="32">
                  <c:v>41547</c:v>
                </c:pt>
                <c:pt idx="33">
                  <c:v>41578</c:v>
                </c:pt>
                <c:pt idx="34">
                  <c:v>41608</c:v>
                </c:pt>
                <c:pt idx="35">
                  <c:v>41639</c:v>
                </c:pt>
                <c:pt idx="36">
                  <c:v>41670</c:v>
                </c:pt>
                <c:pt idx="37">
                  <c:v>41698</c:v>
                </c:pt>
                <c:pt idx="38">
                  <c:v>41729</c:v>
                </c:pt>
                <c:pt idx="39">
                  <c:v>41759</c:v>
                </c:pt>
                <c:pt idx="40">
                  <c:v>41790</c:v>
                </c:pt>
                <c:pt idx="41">
                  <c:v>41820</c:v>
                </c:pt>
                <c:pt idx="42">
                  <c:v>41851</c:v>
                </c:pt>
                <c:pt idx="43">
                  <c:v>41882</c:v>
                </c:pt>
                <c:pt idx="44">
                  <c:v>41912</c:v>
                </c:pt>
                <c:pt idx="45">
                  <c:v>41943</c:v>
                </c:pt>
                <c:pt idx="46">
                  <c:v>41973</c:v>
                </c:pt>
                <c:pt idx="47">
                  <c:v>42004</c:v>
                </c:pt>
                <c:pt idx="48">
                  <c:v>42035</c:v>
                </c:pt>
                <c:pt idx="49">
                  <c:v>42063</c:v>
                </c:pt>
                <c:pt idx="50">
                  <c:v>42094</c:v>
                </c:pt>
                <c:pt idx="51">
                  <c:v>42124</c:v>
                </c:pt>
                <c:pt idx="52">
                  <c:v>42155</c:v>
                </c:pt>
                <c:pt idx="53">
                  <c:v>42185</c:v>
                </c:pt>
                <c:pt idx="54">
                  <c:v>42216</c:v>
                </c:pt>
                <c:pt idx="55">
                  <c:v>42247</c:v>
                </c:pt>
                <c:pt idx="56">
                  <c:v>42277</c:v>
                </c:pt>
                <c:pt idx="57">
                  <c:v>42308</c:v>
                </c:pt>
                <c:pt idx="58">
                  <c:v>42338</c:v>
                </c:pt>
                <c:pt idx="59">
                  <c:v>42369</c:v>
                </c:pt>
                <c:pt idx="60">
                  <c:v>42370</c:v>
                </c:pt>
                <c:pt idx="61">
                  <c:v>42401</c:v>
                </c:pt>
                <c:pt idx="62">
                  <c:v>42430</c:v>
                </c:pt>
                <c:pt idx="63">
                  <c:v>42461</c:v>
                </c:pt>
                <c:pt idx="64">
                  <c:v>42491</c:v>
                </c:pt>
                <c:pt idx="65">
                  <c:v>42522</c:v>
                </c:pt>
                <c:pt idx="66">
                  <c:v>42552</c:v>
                </c:pt>
                <c:pt idx="67">
                  <c:v>42583</c:v>
                </c:pt>
                <c:pt idx="68">
                  <c:v>42614</c:v>
                </c:pt>
                <c:pt idx="69">
                  <c:v>42644</c:v>
                </c:pt>
                <c:pt idx="70">
                  <c:v>42675</c:v>
                </c:pt>
                <c:pt idx="71">
                  <c:v>42705</c:v>
                </c:pt>
                <c:pt idx="72">
                  <c:v>42736</c:v>
                </c:pt>
                <c:pt idx="73">
                  <c:v>42767</c:v>
                </c:pt>
                <c:pt idx="74">
                  <c:v>42795</c:v>
                </c:pt>
                <c:pt idx="75">
                  <c:v>42826</c:v>
                </c:pt>
                <c:pt idx="76">
                  <c:v>42856</c:v>
                </c:pt>
                <c:pt idx="77">
                  <c:v>42887</c:v>
                </c:pt>
                <c:pt idx="78">
                  <c:v>42917</c:v>
                </c:pt>
                <c:pt idx="79">
                  <c:v>42948</c:v>
                </c:pt>
                <c:pt idx="80">
                  <c:v>42979</c:v>
                </c:pt>
                <c:pt idx="81">
                  <c:v>43009</c:v>
                </c:pt>
                <c:pt idx="82">
                  <c:v>43040</c:v>
                </c:pt>
                <c:pt idx="83">
                  <c:v>43070</c:v>
                </c:pt>
                <c:pt idx="84">
                  <c:v>43101</c:v>
                </c:pt>
                <c:pt idx="85">
                  <c:v>43132</c:v>
                </c:pt>
                <c:pt idx="86">
                  <c:v>43160</c:v>
                </c:pt>
                <c:pt idx="87">
                  <c:v>43191</c:v>
                </c:pt>
                <c:pt idx="88">
                  <c:v>43221</c:v>
                </c:pt>
                <c:pt idx="89">
                  <c:v>43252</c:v>
                </c:pt>
                <c:pt idx="90">
                  <c:v>43282</c:v>
                </c:pt>
                <c:pt idx="91">
                  <c:v>43313</c:v>
                </c:pt>
                <c:pt idx="92">
                  <c:v>43344</c:v>
                </c:pt>
                <c:pt idx="93">
                  <c:v>43374</c:v>
                </c:pt>
                <c:pt idx="94">
                  <c:v>43405</c:v>
                </c:pt>
                <c:pt idx="95">
                  <c:v>43435</c:v>
                </c:pt>
                <c:pt idx="96">
                  <c:v>43466</c:v>
                </c:pt>
                <c:pt idx="97">
                  <c:v>43497</c:v>
                </c:pt>
                <c:pt idx="98">
                  <c:v>43525</c:v>
                </c:pt>
                <c:pt idx="99">
                  <c:v>43556</c:v>
                </c:pt>
                <c:pt idx="100">
                  <c:v>43586</c:v>
                </c:pt>
                <c:pt idx="101">
                  <c:v>43617</c:v>
                </c:pt>
                <c:pt idx="102">
                  <c:v>43647</c:v>
                </c:pt>
                <c:pt idx="103">
                  <c:v>43678</c:v>
                </c:pt>
                <c:pt idx="104">
                  <c:v>43709</c:v>
                </c:pt>
              </c:numCache>
            </c:numRef>
          </c:cat>
          <c:val>
            <c:numRef>
              <c:f>'Variación 2010M12 (2)'!$E$4:$E$120</c:f>
              <c:numCache>
                <c:formatCode>0.0</c:formatCode>
                <c:ptCount val="117"/>
                <c:pt idx="0">
                  <c:v>0.79862283564515746</c:v>
                </c:pt>
                <c:pt idx="1">
                  <c:v>0.94367301771192125</c:v>
                </c:pt>
                <c:pt idx="2">
                  <c:v>1.4414666507791551</c:v>
                </c:pt>
                <c:pt idx="3">
                  <c:v>1.2098222640205991</c:v>
                </c:pt>
                <c:pt idx="4">
                  <c:v>1.2181697904195765</c:v>
                </c:pt>
                <c:pt idx="5">
                  <c:v>0.92787946019092793</c:v>
                </c:pt>
                <c:pt idx="6">
                  <c:v>0.38718367253947061</c:v>
                </c:pt>
                <c:pt idx="7">
                  <c:v>1.1740491378627427</c:v>
                </c:pt>
                <c:pt idx="8">
                  <c:v>1.1983031100391228</c:v>
                </c:pt>
                <c:pt idx="9">
                  <c:v>1.5369469574716854</c:v>
                </c:pt>
                <c:pt idx="10">
                  <c:v>1.8527819500026022</c:v>
                </c:pt>
                <c:pt idx="11">
                  <c:v>2.3637476697303095</c:v>
                </c:pt>
                <c:pt idx="12">
                  <c:v>2.5839836166609675</c:v>
                </c:pt>
                <c:pt idx="13">
                  <c:v>2.7092028072921215</c:v>
                </c:pt>
                <c:pt idx="14">
                  <c:v>2.279666956918458</c:v>
                </c:pt>
                <c:pt idx="15">
                  <c:v>2.4912175589899332</c:v>
                </c:pt>
                <c:pt idx="16">
                  <c:v>2.3597428811917842</c:v>
                </c:pt>
                <c:pt idx="17">
                  <c:v>2.4898048323506172</c:v>
                </c:pt>
                <c:pt idx="18">
                  <c:v>2.4668324988476042</c:v>
                </c:pt>
                <c:pt idx="19">
                  <c:v>1.9534410570482441</c:v>
                </c:pt>
                <c:pt idx="20">
                  <c:v>2.0400186179333257</c:v>
                </c:pt>
                <c:pt idx="21">
                  <c:v>1.8867637743772203</c:v>
                </c:pt>
                <c:pt idx="22">
                  <c:v>1.8137950154173854</c:v>
                </c:pt>
                <c:pt idx="23">
                  <c:v>1.4865391388546367</c:v>
                </c:pt>
                <c:pt idx="24">
                  <c:v>1.1199096289742805</c:v>
                </c:pt>
                <c:pt idx="25">
                  <c:v>0.79063855348999734</c:v>
                </c:pt>
                <c:pt idx="26">
                  <c:v>1.1158908254327304</c:v>
                </c:pt>
                <c:pt idx="27">
                  <c:v>0.78432660407978805</c:v>
                </c:pt>
                <c:pt idx="28">
                  <c:v>0.86530586964912448</c:v>
                </c:pt>
                <c:pt idx="29">
                  <c:v>0.77529187870468697</c:v>
                </c:pt>
                <c:pt idx="30">
                  <c:v>0.87775553305664555</c:v>
                </c:pt>
                <c:pt idx="31">
                  <c:v>1.1829659420106164</c:v>
                </c:pt>
                <c:pt idx="32">
                  <c:v>1.4426148914895132</c:v>
                </c:pt>
                <c:pt idx="33">
                  <c:v>1.5719468238385215</c:v>
                </c:pt>
                <c:pt idx="34">
                  <c:v>1.8498754080202184</c:v>
                </c:pt>
                <c:pt idx="35">
                  <c:v>2.1109108583114322</c:v>
                </c:pt>
                <c:pt idx="36">
                  <c:v>2.396682142559392</c:v>
                </c:pt>
                <c:pt idx="37">
                  <c:v>2.6169386898432068</c:v>
                </c:pt>
                <c:pt idx="38">
                  <c:v>3.1157577663749381</c:v>
                </c:pt>
                <c:pt idx="39">
                  <c:v>4.0537986852834607</c:v>
                </c:pt>
                <c:pt idx="40">
                  <c:v>4.1466396433203823</c:v>
                </c:pt>
                <c:pt idx="41">
                  <c:v>4.1395921903693678</c:v>
                </c:pt>
                <c:pt idx="42">
                  <c:v>3.9482485050709171</c:v>
                </c:pt>
                <c:pt idx="43">
                  <c:v>4.4169732367576264</c:v>
                </c:pt>
                <c:pt idx="44">
                  <c:v>4.2144608231003078</c:v>
                </c:pt>
                <c:pt idx="45">
                  <c:v>4.5758416026915771</c:v>
                </c:pt>
                <c:pt idx="46">
                  <c:v>4.6196140521576945</c:v>
                </c:pt>
                <c:pt idx="47">
                  <c:v>4.3183948861504229</c:v>
                </c:pt>
                <c:pt idx="48">
                  <c:v>4.7633136094674455</c:v>
                </c:pt>
                <c:pt idx="49">
                  <c:v>4.6781326781326849</c:v>
                </c:pt>
                <c:pt idx="50">
                  <c:v>4.6296115652496361</c:v>
                </c:pt>
                <c:pt idx="51">
                  <c:v>4.2981606969990205</c:v>
                </c:pt>
                <c:pt idx="52">
                  <c:v>4.2419557445163791</c:v>
                </c:pt>
                <c:pt idx="53">
                  <c:v>4.6970136271383023</c:v>
                </c:pt>
                <c:pt idx="54">
                  <c:v>4.8723897911832958</c:v>
                </c:pt>
                <c:pt idx="55">
                  <c:v>4.9031885174838585</c:v>
                </c:pt>
                <c:pt idx="56">
                  <c:v>4.8538572113081102</c:v>
                </c:pt>
                <c:pt idx="57">
                  <c:v>4.8264021365890919</c:v>
                </c:pt>
                <c:pt idx="58">
                  <c:v>4.6582374750451683</c:v>
                </c:pt>
                <c:pt idx="59">
                  <c:v>4.6544696179732892</c:v>
                </c:pt>
                <c:pt idx="60">
                  <c:v>4.810317236185635</c:v>
                </c:pt>
                <c:pt idx="61">
                  <c:v>4.9760585860482598</c:v>
                </c:pt>
                <c:pt idx="62">
                  <c:v>4.7641245571508506</c:v>
                </c:pt>
                <c:pt idx="63">
                  <c:v>4.566549099684436</c:v>
                </c:pt>
                <c:pt idx="64">
                  <c:v>4.3288839451242067</c:v>
                </c:pt>
                <c:pt idx="65">
                  <c:v>4.2185913412720488</c:v>
                </c:pt>
                <c:pt idx="66">
                  <c:v>4.1851032448377401</c:v>
                </c:pt>
                <c:pt idx="67">
                  <c:v>3.8751147842057021</c:v>
                </c:pt>
                <c:pt idx="68">
                  <c:v>3.4136087373760393</c:v>
                </c:pt>
                <c:pt idx="69">
                  <c:v>3.150027297543212</c:v>
                </c:pt>
                <c:pt idx="70">
                  <c:v>2.9975474611681374</c:v>
                </c:pt>
                <c:pt idx="71">
                  <c:v>2.8170289855072417</c:v>
                </c:pt>
                <c:pt idx="72">
                  <c:v>2.4878749775462561</c:v>
                </c:pt>
                <c:pt idx="73">
                  <c:v>2.2359359627940334</c:v>
                </c:pt>
                <c:pt idx="74">
                  <c:v>2.1535997152264841</c:v>
                </c:pt>
                <c:pt idx="75">
                  <c:v>2.0859222439197689</c:v>
                </c:pt>
                <c:pt idx="76">
                  <c:v>2.5055530875166765</c:v>
                </c:pt>
                <c:pt idx="77">
                  <c:v>1.8069087688219687</c:v>
                </c:pt>
                <c:pt idx="78">
                  <c:v>1.9642541143160441</c:v>
                </c:pt>
                <c:pt idx="79">
                  <c:v>1.8033946251768018</c:v>
                </c:pt>
                <c:pt idx="80">
                  <c:v>1.7764030048607937</c:v>
                </c:pt>
                <c:pt idx="81">
                  <c:v>1.9302079323313848</c:v>
                </c:pt>
                <c:pt idx="82">
                  <c:v>1.7814622100714272</c:v>
                </c:pt>
                <c:pt idx="83">
                  <c:v>1.8852964496520075</c:v>
                </c:pt>
                <c:pt idx="84">
                  <c:v>1.6387696082727166</c:v>
                </c:pt>
                <c:pt idx="85">
                  <c:v>1.6359023707462228</c:v>
                </c:pt>
                <c:pt idx="86">
                  <c:v>1.5506577227981433</c:v>
                </c:pt>
                <c:pt idx="87">
                  <c:v>1.6259455699504377</c:v>
                </c:pt>
                <c:pt idx="88">
                  <c:v>1.6122042125335856</c:v>
                </c:pt>
                <c:pt idx="89">
                  <c:v>1.8705411519053472</c:v>
                </c:pt>
                <c:pt idx="90">
                  <c:v>1.8743491843110194</c:v>
                </c:pt>
                <c:pt idx="91">
                  <c:v>1.9364362625911902</c:v>
                </c:pt>
                <c:pt idx="92">
                  <c:v>2.1448419590135437</c:v>
                </c:pt>
                <c:pt idx="93">
                  <c:v>2.1376027693638999</c:v>
                </c:pt>
                <c:pt idx="94">
                  <c:v>2.2268434277792348</c:v>
                </c:pt>
                <c:pt idx="95">
                  <c:v>2.3000432338953658</c:v>
                </c:pt>
                <c:pt idx="96" formatCode="#,##0.0">
                  <c:v>1.88698284561051</c:v>
                </c:pt>
                <c:pt idx="97" formatCode="#,##0.0">
                  <c:v>1.9538724947124599</c:v>
                </c:pt>
                <c:pt idx="98" formatCode="#,##0.0">
                  <c:v>2.0475760313158702</c:v>
                </c:pt>
                <c:pt idx="99" formatCode="#,##0.0">
                  <c:v>1.9128693039559601</c:v>
                </c:pt>
                <c:pt idx="100" formatCode="#,##0.0">
                  <c:v>2.02817464282146</c:v>
                </c:pt>
                <c:pt idx="101" formatCode="#,##0.0">
                  <c:v>2.1406421926577899</c:v>
                </c:pt>
                <c:pt idx="102" formatCode="#,##0.0">
                  <c:v>2.2157899990018901</c:v>
                </c:pt>
                <c:pt idx="103" formatCode="#,##0.0">
                  <c:v>2.3469489663437502</c:v>
                </c:pt>
                <c:pt idx="104" formatCode="#,##0.0">
                  <c:v>2.34554346741194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7D8-5D49-9E99-C2F3CFAFE4CF}"/>
            </c:ext>
          </c:extLst>
        </c:ser>
        <c:ser>
          <c:idx val="3"/>
          <c:order val="2"/>
          <c:spPr>
            <a:ln w="22225">
              <a:solidFill>
                <a:schemeClr val="tx2">
                  <a:lumMod val="60000"/>
                  <a:lumOff val="40000"/>
                </a:schemeClr>
              </a:solidFill>
            </a:ln>
          </c:spPr>
          <c:marker>
            <c:symbol val="none"/>
          </c:marker>
          <c:cat>
            <c:numRef>
              <c:f>'Variación 2010M12 (2)'!$C$4:$C$117</c:f>
              <c:numCache>
                <c:formatCode>mmm\.yyyy</c:formatCode>
                <c:ptCount val="114"/>
                <c:pt idx="0">
                  <c:v>40574</c:v>
                </c:pt>
                <c:pt idx="1">
                  <c:v>40602</c:v>
                </c:pt>
                <c:pt idx="2">
                  <c:v>40633</c:v>
                </c:pt>
                <c:pt idx="3">
                  <c:v>40663</c:v>
                </c:pt>
                <c:pt idx="4">
                  <c:v>40694</c:v>
                </c:pt>
                <c:pt idx="5">
                  <c:v>40724</c:v>
                </c:pt>
                <c:pt idx="6">
                  <c:v>40755</c:v>
                </c:pt>
                <c:pt idx="7">
                  <c:v>40786</c:v>
                </c:pt>
                <c:pt idx="8">
                  <c:v>40816</c:v>
                </c:pt>
                <c:pt idx="9">
                  <c:v>40847</c:v>
                </c:pt>
                <c:pt idx="10">
                  <c:v>40877</c:v>
                </c:pt>
                <c:pt idx="11">
                  <c:v>40908</c:v>
                </c:pt>
                <c:pt idx="12">
                  <c:v>40939</c:v>
                </c:pt>
                <c:pt idx="13">
                  <c:v>40968</c:v>
                </c:pt>
                <c:pt idx="14">
                  <c:v>40999</c:v>
                </c:pt>
                <c:pt idx="15">
                  <c:v>41029</c:v>
                </c:pt>
                <c:pt idx="16">
                  <c:v>41060</c:v>
                </c:pt>
                <c:pt idx="17">
                  <c:v>41090</c:v>
                </c:pt>
                <c:pt idx="18">
                  <c:v>41121</c:v>
                </c:pt>
                <c:pt idx="19">
                  <c:v>41152</c:v>
                </c:pt>
                <c:pt idx="20">
                  <c:v>41182</c:v>
                </c:pt>
                <c:pt idx="21">
                  <c:v>41213</c:v>
                </c:pt>
                <c:pt idx="22">
                  <c:v>41243</c:v>
                </c:pt>
                <c:pt idx="23">
                  <c:v>41274</c:v>
                </c:pt>
                <c:pt idx="24">
                  <c:v>41305</c:v>
                </c:pt>
                <c:pt idx="25">
                  <c:v>41333</c:v>
                </c:pt>
                <c:pt idx="26">
                  <c:v>41364</c:v>
                </c:pt>
                <c:pt idx="27">
                  <c:v>41394</c:v>
                </c:pt>
                <c:pt idx="28">
                  <c:v>41425</c:v>
                </c:pt>
                <c:pt idx="29">
                  <c:v>41455</c:v>
                </c:pt>
                <c:pt idx="30">
                  <c:v>41486</c:v>
                </c:pt>
                <c:pt idx="31">
                  <c:v>41517</c:v>
                </c:pt>
                <c:pt idx="32">
                  <c:v>41547</c:v>
                </c:pt>
                <c:pt idx="33">
                  <c:v>41578</c:v>
                </c:pt>
                <c:pt idx="34">
                  <c:v>41608</c:v>
                </c:pt>
                <c:pt idx="35">
                  <c:v>41639</c:v>
                </c:pt>
                <c:pt idx="36">
                  <c:v>41670</c:v>
                </c:pt>
                <c:pt idx="37">
                  <c:v>41698</c:v>
                </c:pt>
                <c:pt idx="38">
                  <c:v>41729</c:v>
                </c:pt>
                <c:pt idx="39">
                  <c:v>41759</c:v>
                </c:pt>
                <c:pt idx="40">
                  <c:v>41790</c:v>
                </c:pt>
                <c:pt idx="41">
                  <c:v>41820</c:v>
                </c:pt>
                <c:pt idx="42">
                  <c:v>41851</c:v>
                </c:pt>
                <c:pt idx="43">
                  <c:v>41882</c:v>
                </c:pt>
                <c:pt idx="44">
                  <c:v>41912</c:v>
                </c:pt>
                <c:pt idx="45">
                  <c:v>41943</c:v>
                </c:pt>
                <c:pt idx="46">
                  <c:v>41973</c:v>
                </c:pt>
                <c:pt idx="47">
                  <c:v>42004</c:v>
                </c:pt>
                <c:pt idx="48">
                  <c:v>42035</c:v>
                </c:pt>
                <c:pt idx="49">
                  <c:v>42063</c:v>
                </c:pt>
                <c:pt idx="50">
                  <c:v>42094</c:v>
                </c:pt>
                <c:pt idx="51">
                  <c:v>42124</c:v>
                </c:pt>
                <c:pt idx="52">
                  <c:v>42155</c:v>
                </c:pt>
                <c:pt idx="53">
                  <c:v>42185</c:v>
                </c:pt>
                <c:pt idx="54">
                  <c:v>42216</c:v>
                </c:pt>
                <c:pt idx="55">
                  <c:v>42247</c:v>
                </c:pt>
                <c:pt idx="56">
                  <c:v>42277</c:v>
                </c:pt>
                <c:pt idx="57">
                  <c:v>42308</c:v>
                </c:pt>
                <c:pt idx="58">
                  <c:v>42338</c:v>
                </c:pt>
                <c:pt idx="59">
                  <c:v>42369</c:v>
                </c:pt>
                <c:pt idx="60">
                  <c:v>42370</c:v>
                </c:pt>
                <c:pt idx="61">
                  <c:v>42401</c:v>
                </c:pt>
                <c:pt idx="62">
                  <c:v>42430</c:v>
                </c:pt>
                <c:pt idx="63">
                  <c:v>42461</c:v>
                </c:pt>
                <c:pt idx="64">
                  <c:v>42491</c:v>
                </c:pt>
                <c:pt idx="65">
                  <c:v>42522</c:v>
                </c:pt>
                <c:pt idx="66">
                  <c:v>42552</c:v>
                </c:pt>
                <c:pt idx="67">
                  <c:v>42583</c:v>
                </c:pt>
                <c:pt idx="68">
                  <c:v>42614</c:v>
                </c:pt>
                <c:pt idx="69">
                  <c:v>42644</c:v>
                </c:pt>
                <c:pt idx="70">
                  <c:v>42675</c:v>
                </c:pt>
                <c:pt idx="71">
                  <c:v>42705</c:v>
                </c:pt>
                <c:pt idx="72">
                  <c:v>42736</c:v>
                </c:pt>
                <c:pt idx="73">
                  <c:v>42767</c:v>
                </c:pt>
                <c:pt idx="74">
                  <c:v>42795</c:v>
                </c:pt>
                <c:pt idx="75">
                  <c:v>42826</c:v>
                </c:pt>
                <c:pt idx="76">
                  <c:v>42856</c:v>
                </c:pt>
                <c:pt idx="77">
                  <c:v>42887</c:v>
                </c:pt>
                <c:pt idx="78">
                  <c:v>42917</c:v>
                </c:pt>
                <c:pt idx="79">
                  <c:v>42948</c:v>
                </c:pt>
                <c:pt idx="80">
                  <c:v>42979</c:v>
                </c:pt>
                <c:pt idx="81">
                  <c:v>43009</c:v>
                </c:pt>
                <c:pt idx="82">
                  <c:v>43040</c:v>
                </c:pt>
                <c:pt idx="83">
                  <c:v>43070</c:v>
                </c:pt>
                <c:pt idx="84">
                  <c:v>43101</c:v>
                </c:pt>
                <c:pt idx="85">
                  <c:v>43132</c:v>
                </c:pt>
                <c:pt idx="86">
                  <c:v>43160</c:v>
                </c:pt>
                <c:pt idx="87">
                  <c:v>43191</c:v>
                </c:pt>
                <c:pt idx="88">
                  <c:v>43221</c:v>
                </c:pt>
                <c:pt idx="89">
                  <c:v>43252</c:v>
                </c:pt>
                <c:pt idx="90">
                  <c:v>43282</c:v>
                </c:pt>
                <c:pt idx="91">
                  <c:v>43313</c:v>
                </c:pt>
                <c:pt idx="92">
                  <c:v>43344</c:v>
                </c:pt>
                <c:pt idx="93">
                  <c:v>43374</c:v>
                </c:pt>
                <c:pt idx="94">
                  <c:v>43405</c:v>
                </c:pt>
                <c:pt idx="95">
                  <c:v>43435</c:v>
                </c:pt>
                <c:pt idx="96">
                  <c:v>43466</c:v>
                </c:pt>
                <c:pt idx="97">
                  <c:v>43497</c:v>
                </c:pt>
                <c:pt idx="98">
                  <c:v>43525</c:v>
                </c:pt>
                <c:pt idx="99">
                  <c:v>43556</c:v>
                </c:pt>
                <c:pt idx="100">
                  <c:v>43586</c:v>
                </c:pt>
                <c:pt idx="101">
                  <c:v>43617</c:v>
                </c:pt>
                <c:pt idx="102">
                  <c:v>43647</c:v>
                </c:pt>
                <c:pt idx="103">
                  <c:v>43678</c:v>
                </c:pt>
                <c:pt idx="104">
                  <c:v>43709</c:v>
                </c:pt>
              </c:numCache>
            </c:numRef>
          </c:cat>
          <c:val>
            <c:numRef>
              <c:f>'Variación 2010M12 (2)'!$N$4:$N$117</c:f>
              <c:numCache>
                <c:formatCode>General</c:formatCode>
                <c:ptCount val="114"/>
                <c:pt idx="0">
                  <c:v>3</c:v>
                </c:pt>
                <c:pt idx="1">
                  <c:v>3</c:v>
                </c:pt>
                <c:pt idx="2">
                  <c:v>3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3</c:v>
                </c:pt>
                <c:pt idx="10">
                  <c:v>3</c:v>
                </c:pt>
                <c:pt idx="11">
                  <c:v>3</c:v>
                </c:pt>
                <c:pt idx="12">
                  <c:v>3</c:v>
                </c:pt>
                <c:pt idx="13">
                  <c:v>3</c:v>
                </c:pt>
                <c:pt idx="14">
                  <c:v>3</c:v>
                </c:pt>
                <c:pt idx="15">
                  <c:v>3</c:v>
                </c:pt>
                <c:pt idx="16">
                  <c:v>3</c:v>
                </c:pt>
                <c:pt idx="17">
                  <c:v>3</c:v>
                </c:pt>
                <c:pt idx="18">
                  <c:v>3</c:v>
                </c:pt>
                <c:pt idx="19">
                  <c:v>3</c:v>
                </c:pt>
                <c:pt idx="20">
                  <c:v>3</c:v>
                </c:pt>
                <c:pt idx="21">
                  <c:v>3</c:v>
                </c:pt>
                <c:pt idx="22">
                  <c:v>3</c:v>
                </c:pt>
                <c:pt idx="23">
                  <c:v>3</c:v>
                </c:pt>
                <c:pt idx="24">
                  <c:v>3</c:v>
                </c:pt>
                <c:pt idx="25">
                  <c:v>3</c:v>
                </c:pt>
                <c:pt idx="26">
                  <c:v>3</c:v>
                </c:pt>
                <c:pt idx="27">
                  <c:v>3</c:v>
                </c:pt>
                <c:pt idx="28">
                  <c:v>3</c:v>
                </c:pt>
                <c:pt idx="29">
                  <c:v>3</c:v>
                </c:pt>
                <c:pt idx="30">
                  <c:v>3</c:v>
                </c:pt>
                <c:pt idx="31">
                  <c:v>3</c:v>
                </c:pt>
                <c:pt idx="32">
                  <c:v>3</c:v>
                </c:pt>
                <c:pt idx="33">
                  <c:v>3</c:v>
                </c:pt>
                <c:pt idx="34">
                  <c:v>3</c:v>
                </c:pt>
                <c:pt idx="35">
                  <c:v>3</c:v>
                </c:pt>
                <c:pt idx="36">
                  <c:v>3</c:v>
                </c:pt>
                <c:pt idx="37">
                  <c:v>3</c:v>
                </c:pt>
                <c:pt idx="38">
                  <c:v>3</c:v>
                </c:pt>
                <c:pt idx="39">
                  <c:v>3</c:v>
                </c:pt>
                <c:pt idx="40">
                  <c:v>3</c:v>
                </c:pt>
                <c:pt idx="41">
                  <c:v>3</c:v>
                </c:pt>
                <c:pt idx="42">
                  <c:v>3</c:v>
                </c:pt>
                <c:pt idx="43">
                  <c:v>3</c:v>
                </c:pt>
                <c:pt idx="44">
                  <c:v>3</c:v>
                </c:pt>
                <c:pt idx="45">
                  <c:v>3</c:v>
                </c:pt>
                <c:pt idx="46">
                  <c:v>3</c:v>
                </c:pt>
                <c:pt idx="47">
                  <c:v>3</c:v>
                </c:pt>
                <c:pt idx="48">
                  <c:v>3</c:v>
                </c:pt>
                <c:pt idx="49">
                  <c:v>3</c:v>
                </c:pt>
                <c:pt idx="50">
                  <c:v>3</c:v>
                </c:pt>
                <c:pt idx="51">
                  <c:v>3</c:v>
                </c:pt>
                <c:pt idx="52">
                  <c:v>3</c:v>
                </c:pt>
                <c:pt idx="53">
                  <c:v>3</c:v>
                </c:pt>
                <c:pt idx="54">
                  <c:v>3</c:v>
                </c:pt>
                <c:pt idx="55">
                  <c:v>3</c:v>
                </c:pt>
                <c:pt idx="56">
                  <c:v>3</c:v>
                </c:pt>
                <c:pt idx="57">
                  <c:v>3</c:v>
                </c:pt>
                <c:pt idx="58">
                  <c:v>3</c:v>
                </c:pt>
                <c:pt idx="59">
                  <c:v>3</c:v>
                </c:pt>
                <c:pt idx="60">
                  <c:v>3</c:v>
                </c:pt>
                <c:pt idx="61">
                  <c:v>3</c:v>
                </c:pt>
                <c:pt idx="62">
                  <c:v>3</c:v>
                </c:pt>
                <c:pt idx="63">
                  <c:v>3</c:v>
                </c:pt>
                <c:pt idx="64">
                  <c:v>3</c:v>
                </c:pt>
                <c:pt idx="65">
                  <c:v>3</c:v>
                </c:pt>
                <c:pt idx="66">
                  <c:v>3</c:v>
                </c:pt>
                <c:pt idx="67">
                  <c:v>3</c:v>
                </c:pt>
                <c:pt idx="68">
                  <c:v>3</c:v>
                </c:pt>
                <c:pt idx="69">
                  <c:v>3</c:v>
                </c:pt>
                <c:pt idx="70">
                  <c:v>3</c:v>
                </c:pt>
                <c:pt idx="71">
                  <c:v>3</c:v>
                </c:pt>
                <c:pt idx="72">
                  <c:v>3</c:v>
                </c:pt>
                <c:pt idx="73">
                  <c:v>3</c:v>
                </c:pt>
                <c:pt idx="74">
                  <c:v>3</c:v>
                </c:pt>
                <c:pt idx="75">
                  <c:v>3</c:v>
                </c:pt>
                <c:pt idx="76">
                  <c:v>3</c:v>
                </c:pt>
                <c:pt idx="77">
                  <c:v>3</c:v>
                </c:pt>
                <c:pt idx="78">
                  <c:v>3</c:v>
                </c:pt>
                <c:pt idx="79">
                  <c:v>3</c:v>
                </c:pt>
                <c:pt idx="80">
                  <c:v>3</c:v>
                </c:pt>
                <c:pt idx="81">
                  <c:v>3</c:v>
                </c:pt>
                <c:pt idx="82">
                  <c:v>3</c:v>
                </c:pt>
                <c:pt idx="83">
                  <c:v>3</c:v>
                </c:pt>
                <c:pt idx="84">
                  <c:v>3</c:v>
                </c:pt>
                <c:pt idx="85">
                  <c:v>3</c:v>
                </c:pt>
                <c:pt idx="86">
                  <c:v>3</c:v>
                </c:pt>
                <c:pt idx="87">
                  <c:v>3</c:v>
                </c:pt>
                <c:pt idx="88">
                  <c:v>3</c:v>
                </c:pt>
                <c:pt idx="89">
                  <c:v>3</c:v>
                </c:pt>
                <c:pt idx="90">
                  <c:v>3</c:v>
                </c:pt>
                <c:pt idx="91">
                  <c:v>3</c:v>
                </c:pt>
                <c:pt idx="92">
                  <c:v>3</c:v>
                </c:pt>
                <c:pt idx="93">
                  <c:v>3</c:v>
                </c:pt>
                <c:pt idx="94">
                  <c:v>3</c:v>
                </c:pt>
                <c:pt idx="95">
                  <c:v>3</c:v>
                </c:pt>
                <c:pt idx="96">
                  <c:v>3</c:v>
                </c:pt>
                <c:pt idx="97">
                  <c:v>3</c:v>
                </c:pt>
                <c:pt idx="98">
                  <c:v>3</c:v>
                </c:pt>
                <c:pt idx="99">
                  <c:v>3</c:v>
                </c:pt>
                <c:pt idx="100">
                  <c:v>3</c:v>
                </c:pt>
                <c:pt idx="101">
                  <c:v>3</c:v>
                </c:pt>
                <c:pt idx="102">
                  <c:v>3</c:v>
                </c:pt>
                <c:pt idx="103">
                  <c:v>3</c:v>
                </c:pt>
                <c:pt idx="104">
                  <c:v>3</c:v>
                </c:pt>
                <c:pt idx="105">
                  <c:v>3</c:v>
                </c:pt>
                <c:pt idx="106">
                  <c:v>3</c:v>
                </c:pt>
                <c:pt idx="107">
                  <c:v>3</c:v>
                </c:pt>
                <c:pt idx="108">
                  <c:v>3</c:v>
                </c:pt>
                <c:pt idx="109">
                  <c:v>3</c:v>
                </c:pt>
                <c:pt idx="110">
                  <c:v>3</c:v>
                </c:pt>
                <c:pt idx="111">
                  <c:v>3</c:v>
                </c:pt>
                <c:pt idx="112">
                  <c:v>3</c:v>
                </c:pt>
                <c:pt idx="113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7D8-5D49-9E99-C2F3CFAFE4CF}"/>
            </c:ext>
          </c:extLst>
        </c:ser>
        <c:ser>
          <c:idx val="5"/>
          <c:order val="3"/>
          <c:spPr>
            <a:ln w="3175">
              <a:solidFill>
                <a:schemeClr val="tx2">
                  <a:lumMod val="60000"/>
                  <a:lumOff val="40000"/>
                </a:schemeClr>
              </a:solidFill>
            </a:ln>
          </c:spPr>
          <c:marker>
            <c:symbol val="none"/>
          </c:marker>
          <c:cat>
            <c:numRef>
              <c:f>'Variación 2010M12 (2)'!$C$4:$C$117</c:f>
              <c:numCache>
                <c:formatCode>mmm\.yyyy</c:formatCode>
                <c:ptCount val="114"/>
                <c:pt idx="0">
                  <c:v>40574</c:v>
                </c:pt>
                <c:pt idx="1">
                  <c:v>40602</c:v>
                </c:pt>
                <c:pt idx="2">
                  <c:v>40633</c:v>
                </c:pt>
                <c:pt idx="3">
                  <c:v>40663</c:v>
                </c:pt>
                <c:pt idx="4">
                  <c:v>40694</c:v>
                </c:pt>
                <c:pt idx="5">
                  <c:v>40724</c:v>
                </c:pt>
                <c:pt idx="6">
                  <c:v>40755</c:v>
                </c:pt>
                <c:pt idx="7">
                  <c:v>40786</c:v>
                </c:pt>
                <c:pt idx="8">
                  <c:v>40816</c:v>
                </c:pt>
                <c:pt idx="9">
                  <c:v>40847</c:v>
                </c:pt>
                <c:pt idx="10">
                  <c:v>40877</c:v>
                </c:pt>
                <c:pt idx="11">
                  <c:v>40908</c:v>
                </c:pt>
                <c:pt idx="12">
                  <c:v>40939</c:v>
                </c:pt>
                <c:pt idx="13">
                  <c:v>40968</c:v>
                </c:pt>
                <c:pt idx="14">
                  <c:v>40999</c:v>
                </c:pt>
                <c:pt idx="15">
                  <c:v>41029</c:v>
                </c:pt>
                <c:pt idx="16">
                  <c:v>41060</c:v>
                </c:pt>
                <c:pt idx="17">
                  <c:v>41090</c:v>
                </c:pt>
                <c:pt idx="18">
                  <c:v>41121</c:v>
                </c:pt>
                <c:pt idx="19">
                  <c:v>41152</c:v>
                </c:pt>
                <c:pt idx="20">
                  <c:v>41182</c:v>
                </c:pt>
                <c:pt idx="21">
                  <c:v>41213</c:v>
                </c:pt>
                <c:pt idx="22">
                  <c:v>41243</c:v>
                </c:pt>
                <c:pt idx="23">
                  <c:v>41274</c:v>
                </c:pt>
                <c:pt idx="24">
                  <c:v>41305</c:v>
                </c:pt>
                <c:pt idx="25">
                  <c:v>41333</c:v>
                </c:pt>
                <c:pt idx="26">
                  <c:v>41364</c:v>
                </c:pt>
                <c:pt idx="27">
                  <c:v>41394</c:v>
                </c:pt>
                <c:pt idx="28">
                  <c:v>41425</c:v>
                </c:pt>
                <c:pt idx="29">
                  <c:v>41455</c:v>
                </c:pt>
                <c:pt idx="30">
                  <c:v>41486</c:v>
                </c:pt>
                <c:pt idx="31">
                  <c:v>41517</c:v>
                </c:pt>
                <c:pt idx="32">
                  <c:v>41547</c:v>
                </c:pt>
                <c:pt idx="33">
                  <c:v>41578</c:v>
                </c:pt>
                <c:pt idx="34">
                  <c:v>41608</c:v>
                </c:pt>
                <c:pt idx="35">
                  <c:v>41639</c:v>
                </c:pt>
                <c:pt idx="36">
                  <c:v>41670</c:v>
                </c:pt>
                <c:pt idx="37">
                  <c:v>41698</c:v>
                </c:pt>
                <c:pt idx="38">
                  <c:v>41729</c:v>
                </c:pt>
                <c:pt idx="39">
                  <c:v>41759</c:v>
                </c:pt>
                <c:pt idx="40">
                  <c:v>41790</c:v>
                </c:pt>
                <c:pt idx="41">
                  <c:v>41820</c:v>
                </c:pt>
                <c:pt idx="42">
                  <c:v>41851</c:v>
                </c:pt>
                <c:pt idx="43">
                  <c:v>41882</c:v>
                </c:pt>
                <c:pt idx="44">
                  <c:v>41912</c:v>
                </c:pt>
                <c:pt idx="45">
                  <c:v>41943</c:v>
                </c:pt>
                <c:pt idx="46">
                  <c:v>41973</c:v>
                </c:pt>
                <c:pt idx="47">
                  <c:v>42004</c:v>
                </c:pt>
                <c:pt idx="48">
                  <c:v>42035</c:v>
                </c:pt>
                <c:pt idx="49">
                  <c:v>42063</c:v>
                </c:pt>
                <c:pt idx="50">
                  <c:v>42094</c:v>
                </c:pt>
                <c:pt idx="51">
                  <c:v>42124</c:v>
                </c:pt>
                <c:pt idx="52">
                  <c:v>42155</c:v>
                </c:pt>
                <c:pt idx="53">
                  <c:v>42185</c:v>
                </c:pt>
                <c:pt idx="54">
                  <c:v>42216</c:v>
                </c:pt>
                <c:pt idx="55">
                  <c:v>42247</c:v>
                </c:pt>
                <c:pt idx="56">
                  <c:v>42277</c:v>
                </c:pt>
                <c:pt idx="57">
                  <c:v>42308</c:v>
                </c:pt>
                <c:pt idx="58">
                  <c:v>42338</c:v>
                </c:pt>
                <c:pt idx="59">
                  <c:v>42369</c:v>
                </c:pt>
                <c:pt idx="60">
                  <c:v>42370</c:v>
                </c:pt>
                <c:pt idx="61">
                  <c:v>42401</c:v>
                </c:pt>
                <c:pt idx="62">
                  <c:v>42430</c:v>
                </c:pt>
                <c:pt idx="63">
                  <c:v>42461</c:v>
                </c:pt>
                <c:pt idx="64">
                  <c:v>42491</c:v>
                </c:pt>
                <c:pt idx="65">
                  <c:v>42522</c:v>
                </c:pt>
                <c:pt idx="66">
                  <c:v>42552</c:v>
                </c:pt>
                <c:pt idx="67">
                  <c:v>42583</c:v>
                </c:pt>
                <c:pt idx="68">
                  <c:v>42614</c:v>
                </c:pt>
                <c:pt idx="69">
                  <c:v>42644</c:v>
                </c:pt>
                <c:pt idx="70">
                  <c:v>42675</c:v>
                </c:pt>
                <c:pt idx="71">
                  <c:v>42705</c:v>
                </c:pt>
                <c:pt idx="72">
                  <c:v>42736</c:v>
                </c:pt>
                <c:pt idx="73">
                  <c:v>42767</c:v>
                </c:pt>
                <c:pt idx="74">
                  <c:v>42795</c:v>
                </c:pt>
                <c:pt idx="75">
                  <c:v>42826</c:v>
                </c:pt>
                <c:pt idx="76">
                  <c:v>42856</c:v>
                </c:pt>
                <c:pt idx="77">
                  <c:v>42887</c:v>
                </c:pt>
                <c:pt idx="78">
                  <c:v>42917</c:v>
                </c:pt>
                <c:pt idx="79">
                  <c:v>42948</c:v>
                </c:pt>
                <c:pt idx="80">
                  <c:v>42979</c:v>
                </c:pt>
                <c:pt idx="81">
                  <c:v>43009</c:v>
                </c:pt>
                <c:pt idx="82">
                  <c:v>43040</c:v>
                </c:pt>
                <c:pt idx="83">
                  <c:v>43070</c:v>
                </c:pt>
                <c:pt idx="84">
                  <c:v>43101</c:v>
                </c:pt>
                <c:pt idx="85">
                  <c:v>43132</c:v>
                </c:pt>
                <c:pt idx="86">
                  <c:v>43160</c:v>
                </c:pt>
                <c:pt idx="87">
                  <c:v>43191</c:v>
                </c:pt>
                <c:pt idx="88">
                  <c:v>43221</c:v>
                </c:pt>
                <c:pt idx="89">
                  <c:v>43252</c:v>
                </c:pt>
                <c:pt idx="90">
                  <c:v>43282</c:v>
                </c:pt>
                <c:pt idx="91">
                  <c:v>43313</c:v>
                </c:pt>
                <c:pt idx="92">
                  <c:v>43344</c:v>
                </c:pt>
                <c:pt idx="93">
                  <c:v>43374</c:v>
                </c:pt>
                <c:pt idx="94">
                  <c:v>43405</c:v>
                </c:pt>
                <c:pt idx="95">
                  <c:v>43435</c:v>
                </c:pt>
                <c:pt idx="96">
                  <c:v>43466</c:v>
                </c:pt>
                <c:pt idx="97">
                  <c:v>43497</c:v>
                </c:pt>
                <c:pt idx="98">
                  <c:v>43525</c:v>
                </c:pt>
                <c:pt idx="99">
                  <c:v>43556</c:v>
                </c:pt>
                <c:pt idx="100">
                  <c:v>43586</c:v>
                </c:pt>
                <c:pt idx="101">
                  <c:v>43617</c:v>
                </c:pt>
                <c:pt idx="102">
                  <c:v>43647</c:v>
                </c:pt>
                <c:pt idx="103">
                  <c:v>43678</c:v>
                </c:pt>
                <c:pt idx="104">
                  <c:v>43709</c:v>
                </c:pt>
              </c:numCache>
            </c:numRef>
          </c:cat>
          <c:val>
            <c:numRef>
              <c:f>'Variación 2010M12 (2)'!$P$4:$P$117</c:f>
              <c:numCache>
                <c:formatCode>General</c:formatCode>
                <c:ptCount val="114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2</c:v>
                </c:pt>
                <c:pt idx="11">
                  <c:v>2</c:v>
                </c:pt>
                <c:pt idx="12">
                  <c:v>2</c:v>
                </c:pt>
                <c:pt idx="13">
                  <c:v>2</c:v>
                </c:pt>
                <c:pt idx="14">
                  <c:v>2</c:v>
                </c:pt>
                <c:pt idx="15">
                  <c:v>2</c:v>
                </c:pt>
                <c:pt idx="16">
                  <c:v>2</c:v>
                </c:pt>
                <c:pt idx="17">
                  <c:v>2</c:v>
                </c:pt>
                <c:pt idx="18">
                  <c:v>2</c:v>
                </c:pt>
                <c:pt idx="19">
                  <c:v>2</c:v>
                </c:pt>
                <c:pt idx="20">
                  <c:v>2</c:v>
                </c:pt>
                <c:pt idx="21">
                  <c:v>2</c:v>
                </c:pt>
                <c:pt idx="22">
                  <c:v>2</c:v>
                </c:pt>
                <c:pt idx="23">
                  <c:v>2</c:v>
                </c:pt>
                <c:pt idx="24">
                  <c:v>2</c:v>
                </c:pt>
                <c:pt idx="25">
                  <c:v>2</c:v>
                </c:pt>
                <c:pt idx="26">
                  <c:v>2</c:v>
                </c:pt>
                <c:pt idx="27">
                  <c:v>2</c:v>
                </c:pt>
                <c:pt idx="28">
                  <c:v>2</c:v>
                </c:pt>
                <c:pt idx="29">
                  <c:v>2</c:v>
                </c:pt>
                <c:pt idx="30">
                  <c:v>2</c:v>
                </c:pt>
                <c:pt idx="31">
                  <c:v>2</c:v>
                </c:pt>
                <c:pt idx="32">
                  <c:v>2</c:v>
                </c:pt>
                <c:pt idx="33">
                  <c:v>2</c:v>
                </c:pt>
                <c:pt idx="34">
                  <c:v>2</c:v>
                </c:pt>
                <c:pt idx="35">
                  <c:v>2</c:v>
                </c:pt>
                <c:pt idx="36">
                  <c:v>2</c:v>
                </c:pt>
                <c:pt idx="37">
                  <c:v>2</c:v>
                </c:pt>
                <c:pt idx="38">
                  <c:v>2</c:v>
                </c:pt>
                <c:pt idx="39">
                  <c:v>2</c:v>
                </c:pt>
                <c:pt idx="40">
                  <c:v>2</c:v>
                </c:pt>
                <c:pt idx="41">
                  <c:v>2</c:v>
                </c:pt>
                <c:pt idx="42">
                  <c:v>2</c:v>
                </c:pt>
                <c:pt idx="43">
                  <c:v>2</c:v>
                </c:pt>
                <c:pt idx="44">
                  <c:v>2</c:v>
                </c:pt>
                <c:pt idx="45">
                  <c:v>2</c:v>
                </c:pt>
                <c:pt idx="46">
                  <c:v>2</c:v>
                </c:pt>
                <c:pt idx="47">
                  <c:v>2</c:v>
                </c:pt>
                <c:pt idx="48">
                  <c:v>2</c:v>
                </c:pt>
                <c:pt idx="49">
                  <c:v>2</c:v>
                </c:pt>
                <c:pt idx="50">
                  <c:v>2</c:v>
                </c:pt>
                <c:pt idx="51">
                  <c:v>2</c:v>
                </c:pt>
                <c:pt idx="52">
                  <c:v>2</c:v>
                </c:pt>
                <c:pt idx="53">
                  <c:v>2</c:v>
                </c:pt>
                <c:pt idx="54">
                  <c:v>2</c:v>
                </c:pt>
                <c:pt idx="55">
                  <c:v>2</c:v>
                </c:pt>
                <c:pt idx="56">
                  <c:v>2</c:v>
                </c:pt>
                <c:pt idx="57">
                  <c:v>2</c:v>
                </c:pt>
                <c:pt idx="58">
                  <c:v>2</c:v>
                </c:pt>
                <c:pt idx="59">
                  <c:v>2</c:v>
                </c:pt>
                <c:pt idx="60">
                  <c:v>2</c:v>
                </c:pt>
                <c:pt idx="61">
                  <c:v>2</c:v>
                </c:pt>
                <c:pt idx="62">
                  <c:v>2</c:v>
                </c:pt>
                <c:pt idx="63">
                  <c:v>2</c:v>
                </c:pt>
                <c:pt idx="64">
                  <c:v>2</c:v>
                </c:pt>
                <c:pt idx="65">
                  <c:v>2</c:v>
                </c:pt>
                <c:pt idx="66">
                  <c:v>2</c:v>
                </c:pt>
                <c:pt idx="67">
                  <c:v>2</c:v>
                </c:pt>
                <c:pt idx="68">
                  <c:v>2</c:v>
                </c:pt>
                <c:pt idx="69">
                  <c:v>2</c:v>
                </c:pt>
                <c:pt idx="70">
                  <c:v>2</c:v>
                </c:pt>
                <c:pt idx="71">
                  <c:v>2</c:v>
                </c:pt>
                <c:pt idx="72">
                  <c:v>2</c:v>
                </c:pt>
                <c:pt idx="73">
                  <c:v>2</c:v>
                </c:pt>
                <c:pt idx="74">
                  <c:v>2</c:v>
                </c:pt>
                <c:pt idx="75">
                  <c:v>2</c:v>
                </c:pt>
                <c:pt idx="76">
                  <c:v>2</c:v>
                </c:pt>
                <c:pt idx="77">
                  <c:v>2</c:v>
                </c:pt>
                <c:pt idx="78">
                  <c:v>2</c:v>
                </c:pt>
                <c:pt idx="79">
                  <c:v>2</c:v>
                </c:pt>
                <c:pt idx="80">
                  <c:v>2</c:v>
                </c:pt>
                <c:pt idx="81">
                  <c:v>2</c:v>
                </c:pt>
                <c:pt idx="82">
                  <c:v>2</c:v>
                </c:pt>
                <c:pt idx="83">
                  <c:v>2</c:v>
                </c:pt>
                <c:pt idx="84">
                  <c:v>2</c:v>
                </c:pt>
                <c:pt idx="85">
                  <c:v>2</c:v>
                </c:pt>
                <c:pt idx="86">
                  <c:v>2</c:v>
                </c:pt>
                <c:pt idx="87">
                  <c:v>2</c:v>
                </c:pt>
                <c:pt idx="88">
                  <c:v>2</c:v>
                </c:pt>
                <c:pt idx="89">
                  <c:v>2</c:v>
                </c:pt>
                <c:pt idx="90">
                  <c:v>2</c:v>
                </c:pt>
                <c:pt idx="91">
                  <c:v>2</c:v>
                </c:pt>
                <c:pt idx="92">
                  <c:v>2</c:v>
                </c:pt>
                <c:pt idx="93">
                  <c:v>2</c:v>
                </c:pt>
                <c:pt idx="94">
                  <c:v>2</c:v>
                </c:pt>
                <c:pt idx="95">
                  <c:v>2</c:v>
                </c:pt>
                <c:pt idx="96">
                  <c:v>2</c:v>
                </c:pt>
                <c:pt idx="97">
                  <c:v>2</c:v>
                </c:pt>
                <c:pt idx="98">
                  <c:v>2</c:v>
                </c:pt>
                <c:pt idx="99">
                  <c:v>2</c:v>
                </c:pt>
                <c:pt idx="100">
                  <c:v>2</c:v>
                </c:pt>
                <c:pt idx="101">
                  <c:v>2</c:v>
                </c:pt>
                <c:pt idx="102">
                  <c:v>2</c:v>
                </c:pt>
                <c:pt idx="103">
                  <c:v>2</c:v>
                </c:pt>
                <c:pt idx="104">
                  <c:v>2</c:v>
                </c:pt>
                <c:pt idx="105">
                  <c:v>2</c:v>
                </c:pt>
                <c:pt idx="106">
                  <c:v>2</c:v>
                </c:pt>
                <c:pt idx="107">
                  <c:v>2</c:v>
                </c:pt>
                <c:pt idx="108">
                  <c:v>2</c:v>
                </c:pt>
                <c:pt idx="109">
                  <c:v>2</c:v>
                </c:pt>
                <c:pt idx="110">
                  <c:v>2</c:v>
                </c:pt>
                <c:pt idx="111">
                  <c:v>2</c:v>
                </c:pt>
                <c:pt idx="112">
                  <c:v>2</c:v>
                </c:pt>
                <c:pt idx="113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7D8-5D49-9E99-C2F3CFAFE4CF}"/>
            </c:ext>
          </c:extLst>
        </c:ser>
        <c:ser>
          <c:idx val="6"/>
          <c:order val="4"/>
          <c:spPr>
            <a:ln w="3175">
              <a:solidFill>
                <a:schemeClr val="tx2">
                  <a:lumMod val="60000"/>
                  <a:lumOff val="40000"/>
                </a:schemeClr>
              </a:solidFill>
            </a:ln>
          </c:spPr>
          <c:marker>
            <c:symbol val="none"/>
          </c:marker>
          <c:cat>
            <c:numRef>
              <c:f>'Variación 2010M12 (2)'!$C$4:$C$117</c:f>
              <c:numCache>
                <c:formatCode>mmm\.yyyy</c:formatCode>
                <c:ptCount val="114"/>
                <c:pt idx="0">
                  <c:v>40574</c:v>
                </c:pt>
                <c:pt idx="1">
                  <c:v>40602</c:v>
                </c:pt>
                <c:pt idx="2">
                  <c:v>40633</c:v>
                </c:pt>
                <c:pt idx="3">
                  <c:v>40663</c:v>
                </c:pt>
                <c:pt idx="4">
                  <c:v>40694</c:v>
                </c:pt>
                <c:pt idx="5">
                  <c:v>40724</c:v>
                </c:pt>
                <c:pt idx="6">
                  <c:v>40755</c:v>
                </c:pt>
                <c:pt idx="7">
                  <c:v>40786</c:v>
                </c:pt>
                <c:pt idx="8">
                  <c:v>40816</c:v>
                </c:pt>
                <c:pt idx="9">
                  <c:v>40847</c:v>
                </c:pt>
                <c:pt idx="10">
                  <c:v>40877</c:v>
                </c:pt>
                <c:pt idx="11">
                  <c:v>40908</c:v>
                </c:pt>
                <c:pt idx="12">
                  <c:v>40939</c:v>
                </c:pt>
                <c:pt idx="13">
                  <c:v>40968</c:v>
                </c:pt>
                <c:pt idx="14">
                  <c:v>40999</c:v>
                </c:pt>
                <c:pt idx="15">
                  <c:v>41029</c:v>
                </c:pt>
                <c:pt idx="16">
                  <c:v>41060</c:v>
                </c:pt>
                <c:pt idx="17">
                  <c:v>41090</c:v>
                </c:pt>
                <c:pt idx="18">
                  <c:v>41121</c:v>
                </c:pt>
                <c:pt idx="19">
                  <c:v>41152</c:v>
                </c:pt>
                <c:pt idx="20">
                  <c:v>41182</c:v>
                </c:pt>
                <c:pt idx="21">
                  <c:v>41213</c:v>
                </c:pt>
                <c:pt idx="22">
                  <c:v>41243</c:v>
                </c:pt>
                <c:pt idx="23">
                  <c:v>41274</c:v>
                </c:pt>
                <c:pt idx="24">
                  <c:v>41305</c:v>
                </c:pt>
                <c:pt idx="25">
                  <c:v>41333</c:v>
                </c:pt>
                <c:pt idx="26">
                  <c:v>41364</c:v>
                </c:pt>
                <c:pt idx="27">
                  <c:v>41394</c:v>
                </c:pt>
                <c:pt idx="28">
                  <c:v>41425</c:v>
                </c:pt>
                <c:pt idx="29">
                  <c:v>41455</c:v>
                </c:pt>
                <c:pt idx="30">
                  <c:v>41486</c:v>
                </c:pt>
                <c:pt idx="31">
                  <c:v>41517</c:v>
                </c:pt>
                <c:pt idx="32">
                  <c:v>41547</c:v>
                </c:pt>
                <c:pt idx="33">
                  <c:v>41578</c:v>
                </c:pt>
                <c:pt idx="34">
                  <c:v>41608</c:v>
                </c:pt>
                <c:pt idx="35">
                  <c:v>41639</c:v>
                </c:pt>
                <c:pt idx="36">
                  <c:v>41670</c:v>
                </c:pt>
                <c:pt idx="37">
                  <c:v>41698</c:v>
                </c:pt>
                <c:pt idx="38">
                  <c:v>41729</c:v>
                </c:pt>
                <c:pt idx="39">
                  <c:v>41759</c:v>
                </c:pt>
                <c:pt idx="40">
                  <c:v>41790</c:v>
                </c:pt>
                <c:pt idx="41">
                  <c:v>41820</c:v>
                </c:pt>
                <c:pt idx="42">
                  <c:v>41851</c:v>
                </c:pt>
                <c:pt idx="43">
                  <c:v>41882</c:v>
                </c:pt>
                <c:pt idx="44">
                  <c:v>41912</c:v>
                </c:pt>
                <c:pt idx="45">
                  <c:v>41943</c:v>
                </c:pt>
                <c:pt idx="46">
                  <c:v>41973</c:v>
                </c:pt>
                <c:pt idx="47">
                  <c:v>42004</c:v>
                </c:pt>
                <c:pt idx="48">
                  <c:v>42035</c:v>
                </c:pt>
                <c:pt idx="49">
                  <c:v>42063</c:v>
                </c:pt>
                <c:pt idx="50">
                  <c:v>42094</c:v>
                </c:pt>
                <c:pt idx="51">
                  <c:v>42124</c:v>
                </c:pt>
                <c:pt idx="52">
                  <c:v>42155</c:v>
                </c:pt>
                <c:pt idx="53">
                  <c:v>42185</c:v>
                </c:pt>
                <c:pt idx="54">
                  <c:v>42216</c:v>
                </c:pt>
                <c:pt idx="55">
                  <c:v>42247</c:v>
                </c:pt>
                <c:pt idx="56">
                  <c:v>42277</c:v>
                </c:pt>
                <c:pt idx="57">
                  <c:v>42308</c:v>
                </c:pt>
                <c:pt idx="58">
                  <c:v>42338</c:v>
                </c:pt>
                <c:pt idx="59">
                  <c:v>42369</c:v>
                </c:pt>
                <c:pt idx="60">
                  <c:v>42370</c:v>
                </c:pt>
                <c:pt idx="61">
                  <c:v>42401</c:v>
                </c:pt>
                <c:pt idx="62">
                  <c:v>42430</c:v>
                </c:pt>
                <c:pt idx="63">
                  <c:v>42461</c:v>
                </c:pt>
                <c:pt idx="64">
                  <c:v>42491</c:v>
                </c:pt>
                <c:pt idx="65">
                  <c:v>42522</c:v>
                </c:pt>
                <c:pt idx="66">
                  <c:v>42552</c:v>
                </c:pt>
                <c:pt idx="67">
                  <c:v>42583</c:v>
                </c:pt>
                <c:pt idx="68">
                  <c:v>42614</c:v>
                </c:pt>
                <c:pt idx="69">
                  <c:v>42644</c:v>
                </c:pt>
                <c:pt idx="70">
                  <c:v>42675</c:v>
                </c:pt>
                <c:pt idx="71">
                  <c:v>42705</c:v>
                </c:pt>
                <c:pt idx="72">
                  <c:v>42736</c:v>
                </c:pt>
                <c:pt idx="73">
                  <c:v>42767</c:v>
                </c:pt>
                <c:pt idx="74">
                  <c:v>42795</c:v>
                </c:pt>
                <c:pt idx="75">
                  <c:v>42826</c:v>
                </c:pt>
                <c:pt idx="76">
                  <c:v>42856</c:v>
                </c:pt>
                <c:pt idx="77">
                  <c:v>42887</c:v>
                </c:pt>
                <c:pt idx="78">
                  <c:v>42917</c:v>
                </c:pt>
                <c:pt idx="79">
                  <c:v>42948</c:v>
                </c:pt>
                <c:pt idx="80">
                  <c:v>42979</c:v>
                </c:pt>
                <c:pt idx="81">
                  <c:v>43009</c:v>
                </c:pt>
                <c:pt idx="82">
                  <c:v>43040</c:v>
                </c:pt>
                <c:pt idx="83">
                  <c:v>43070</c:v>
                </c:pt>
                <c:pt idx="84">
                  <c:v>43101</c:v>
                </c:pt>
                <c:pt idx="85">
                  <c:v>43132</c:v>
                </c:pt>
                <c:pt idx="86">
                  <c:v>43160</c:v>
                </c:pt>
                <c:pt idx="87">
                  <c:v>43191</c:v>
                </c:pt>
                <c:pt idx="88">
                  <c:v>43221</c:v>
                </c:pt>
                <c:pt idx="89">
                  <c:v>43252</c:v>
                </c:pt>
                <c:pt idx="90">
                  <c:v>43282</c:v>
                </c:pt>
                <c:pt idx="91">
                  <c:v>43313</c:v>
                </c:pt>
                <c:pt idx="92">
                  <c:v>43344</c:v>
                </c:pt>
                <c:pt idx="93">
                  <c:v>43374</c:v>
                </c:pt>
                <c:pt idx="94">
                  <c:v>43405</c:v>
                </c:pt>
                <c:pt idx="95">
                  <c:v>43435</c:v>
                </c:pt>
                <c:pt idx="96">
                  <c:v>43466</c:v>
                </c:pt>
                <c:pt idx="97">
                  <c:v>43497</c:v>
                </c:pt>
                <c:pt idx="98">
                  <c:v>43525</c:v>
                </c:pt>
                <c:pt idx="99">
                  <c:v>43556</c:v>
                </c:pt>
                <c:pt idx="100">
                  <c:v>43586</c:v>
                </c:pt>
                <c:pt idx="101">
                  <c:v>43617</c:v>
                </c:pt>
                <c:pt idx="102">
                  <c:v>43647</c:v>
                </c:pt>
                <c:pt idx="103">
                  <c:v>43678</c:v>
                </c:pt>
                <c:pt idx="104">
                  <c:v>43709</c:v>
                </c:pt>
              </c:numCache>
            </c:numRef>
          </c:cat>
          <c:val>
            <c:numRef>
              <c:f>'Variación 2010M12 (2)'!$Q$4:$Q$117</c:f>
              <c:numCache>
                <c:formatCode>General</c:formatCode>
                <c:ptCount val="114"/>
                <c:pt idx="0">
                  <c:v>4</c:v>
                </c:pt>
                <c:pt idx="1">
                  <c:v>4</c:v>
                </c:pt>
                <c:pt idx="2">
                  <c:v>4</c:v>
                </c:pt>
                <c:pt idx="3">
                  <c:v>4</c:v>
                </c:pt>
                <c:pt idx="4">
                  <c:v>4</c:v>
                </c:pt>
                <c:pt idx="5">
                  <c:v>4</c:v>
                </c:pt>
                <c:pt idx="6">
                  <c:v>4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  <c:pt idx="10">
                  <c:v>4</c:v>
                </c:pt>
                <c:pt idx="11">
                  <c:v>4</c:v>
                </c:pt>
                <c:pt idx="12">
                  <c:v>4</c:v>
                </c:pt>
                <c:pt idx="13">
                  <c:v>4</c:v>
                </c:pt>
                <c:pt idx="14">
                  <c:v>4</c:v>
                </c:pt>
                <c:pt idx="15">
                  <c:v>4</c:v>
                </c:pt>
                <c:pt idx="16">
                  <c:v>4</c:v>
                </c:pt>
                <c:pt idx="17">
                  <c:v>4</c:v>
                </c:pt>
                <c:pt idx="18">
                  <c:v>4</c:v>
                </c:pt>
                <c:pt idx="19">
                  <c:v>4</c:v>
                </c:pt>
                <c:pt idx="20">
                  <c:v>4</c:v>
                </c:pt>
                <c:pt idx="21">
                  <c:v>4</c:v>
                </c:pt>
                <c:pt idx="22">
                  <c:v>4</c:v>
                </c:pt>
                <c:pt idx="23">
                  <c:v>4</c:v>
                </c:pt>
                <c:pt idx="24">
                  <c:v>4</c:v>
                </c:pt>
                <c:pt idx="25">
                  <c:v>4</c:v>
                </c:pt>
                <c:pt idx="26">
                  <c:v>4</c:v>
                </c:pt>
                <c:pt idx="27">
                  <c:v>4</c:v>
                </c:pt>
                <c:pt idx="28">
                  <c:v>4</c:v>
                </c:pt>
                <c:pt idx="29">
                  <c:v>4</c:v>
                </c:pt>
                <c:pt idx="30">
                  <c:v>4</c:v>
                </c:pt>
                <c:pt idx="31">
                  <c:v>4</c:v>
                </c:pt>
                <c:pt idx="32">
                  <c:v>4</c:v>
                </c:pt>
                <c:pt idx="33">
                  <c:v>4</c:v>
                </c:pt>
                <c:pt idx="34">
                  <c:v>4</c:v>
                </c:pt>
                <c:pt idx="35">
                  <c:v>4</c:v>
                </c:pt>
                <c:pt idx="36">
                  <c:v>4</c:v>
                </c:pt>
                <c:pt idx="37">
                  <c:v>4</c:v>
                </c:pt>
                <c:pt idx="38">
                  <c:v>4</c:v>
                </c:pt>
                <c:pt idx="39">
                  <c:v>4</c:v>
                </c:pt>
                <c:pt idx="40">
                  <c:v>4</c:v>
                </c:pt>
                <c:pt idx="41">
                  <c:v>4</c:v>
                </c:pt>
                <c:pt idx="42">
                  <c:v>4</c:v>
                </c:pt>
                <c:pt idx="43">
                  <c:v>4</c:v>
                </c:pt>
                <c:pt idx="44">
                  <c:v>4</c:v>
                </c:pt>
                <c:pt idx="45">
                  <c:v>4</c:v>
                </c:pt>
                <c:pt idx="46">
                  <c:v>4</c:v>
                </c:pt>
                <c:pt idx="47">
                  <c:v>4</c:v>
                </c:pt>
                <c:pt idx="48">
                  <c:v>4</c:v>
                </c:pt>
                <c:pt idx="49">
                  <c:v>4</c:v>
                </c:pt>
                <c:pt idx="50">
                  <c:v>4</c:v>
                </c:pt>
                <c:pt idx="51">
                  <c:v>4</c:v>
                </c:pt>
                <c:pt idx="52">
                  <c:v>4</c:v>
                </c:pt>
                <c:pt idx="53">
                  <c:v>4</c:v>
                </c:pt>
                <c:pt idx="54">
                  <c:v>4</c:v>
                </c:pt>
                <c:pt idx="55">
                  <c:v>4</c:v>
                </c:pt>
                <c:pt idx="56">
                  <c:v>4</c:v>
                </c:pt>
                <c:pt idx="57">
                  <c:v>4</c:v>
                </c:pt>
                <c:pt idx="58">
                  <c:v>4</c:v>
                </c:pt>
                <c:pt idx="59">
                  <c:v>4</c:v>
                </c:pt>
                <c:pt idx="60">
                  <c:v>4</c:v>
                </c:pt>
                <c:pt idx="61">
                  <c:v>4</c:v>
                </c:pt>
                <c:pt idx="62">
                  <c:v>4</c:v>
                </c:pt>
                <c:pt idx="63">
                  <c:v>4</c:v>
                </c:pt>
                <c:pt idx="64">
                  <c:v>4</c:v>
                </c:pt>
                <c:pt idx="65">
                  <c:v>4</c:v>
                </c:pt>
                <c:pt idx="66">
                  <c:v>4</c:v>
                </c:pt>
                <c:pt idx="67">
                  <c:v>4</c:v>
                </c:pt>
                <c:pt idx="68">
                  <c:v>4</c:v>
                </c:pt>
                <c:pt idx="69">
                  <c:v>4</c:v>
                </c:pt>
                <c:pt idx="70">
                  <c:v>4</c:v>
                </c:pt>
                <c:pt idx="71">
                  <c:v>4</c:v>
                </c:pt>
                <c:pt idx="72">
                  <c:v>4</c:v>
                </c:pt>
                <c:pt idx="73">
                  <c:v>4</c:v>
                </c:pt>
                <c:pt idx="74">
                  <c:v>4</c:v>
                </c:pt>
                <c:pt idx="75">
                  <c:v>4</c:v>
                </c:pt>
                <c:pt idx="76">
                  <c:v>4</c:v>
                </c:pt>
                <c:pt idx="77">
                  <c:v>4</c:v>
                </c:pt>
                <c:pt idx="78">
                  <c:v>4</c:v>
                </c:pt>
                <c:pt idx="79">
                  <c:v>4</c:v>
                </c:pt>
                <c:pt idx="80">
                  <c:v>4</c:v>
                </c:pt>
                <c:pt idx="81">
                  <c:v>4</c:v>
                </c:pt>
                <c:pt idx="82">
                  <c:v>4</c:v>
                </c:pt>
                <c:pt idx="83">
                  <c:v>4</c:v>
                </c:pt>
                <c:pt idx="84">
                  <c:v>4</c:v>
                </c:pt>
                <c:pt idx="85">
                  <c:v>4</c:v>
                </c:pt>
                <c:pt idx="86">
                  <c:v>4</c:v>
                </c:pt>
                <c:pt idx="87">
                  <c:v>4</c:v>
                </c:pt>
                <c:pt idx="88">
                  <c:v>4</c:v>
                </c:pt>
                <c:pt idx="89">
                  <c:v>4</c:v>
                </c:pt>
                <c:pt idx="90">
                  <c:v>4</c:v>
                </c:pt>
                <c:pt idx="91">
                  <c:v>4</c:v>
                </c:pt>
                <c:pt idx="92">
                  <c:v>4</c:v>
                </c:pt>
                <c:pt idx="93">
                  <c:v>4</c:v>
                </c:pt>
                <c:pt idx="94">
                  <c:v>4</c:v>
                </c:pt>
                <c:pt idx="95">
                  <c:v>4</c:v>
                </c:pt>
                <c:pt idx="96">
                  <c:v>4</c:v>
                </c:pt>
                <c:pt idx="97">
                  <c:v>4</c:v>
                </c:pt>
                <c:pt idx="98">
                  <c:v>4</c:v>
                </c:pt>
                <c:pt idx="99">
                  <c:v>4</c:v>
                </c:pt>
                <c:pt idx="100">
                  <c:v>4</c:v>
                </c:pt>
                <c:pt idx="101">
                  <c:v>4</c:v>
                </c:pt>
                <c:pt idx="102">
                  <c:v>4</c:v>
                </c:pt>
                <c:pt idx="103">
                  <c:v>4</c:v>
                </c:pt>
                <c:pt idx="104">
                  <c:v>4</c:v>
                </c:pt>
                <c:pt idx="105">
                  <c:v>4</c:v>
                </c:pt>
                <c:pt idx="106">
                  <c:v>4</c:v>
                </c:pt>
                <c:pt idx="107">
                  <c:v>4</c:v>
                </c:pt>
                <c:pt idx="108">
                  <c:v>4</c:v>
                </c:pt>
                <c:pt idx="109">
                  <c:v>4</c:v>
                </c:pt>
                <c:pt idx="110">
                  <c:v>4</c:v>
                </c:pt>
                <c:pt idx="111">
                  <c:v>4</c:v>
                </c:pt>
                <c:pt idx="112">
                  <c:v>4</c:v>
                </c:pt>
                <c:pt idx="113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07D8-5D49-9E99-C2F3CFAFE4CF}"/>
            </c:ext>
          </c:extLst>
        </c:ser>
        <c:ser>
          <c:idx val="2"/>
          <c:order val="5"/>
          <c:tx>
            <c:strRef>
              <c:f>'Variación 2010M12 (2)'!$M$3</c:f>
              <c:strCache>
                <c:ptCount val="1"/>
                <c:pt idx="0">
                  <c:v>TPM</c:v>
                </c:pt>
              </c:strCache>
            </c:strRef>
          </c:tx>
          <c:marker>
            <c:symbol val="none"/>
          </c:marker>
          <c:cat>
            <c:numRef>
              <c:f>'Variación 2010M12 (2)'!$C$4:$C$117</c:f>
              <c:numCache>
                <c:formatCode>mmm\.yyyy</c:formatCode>
                <c:ptCount val="114"/>
                <c:pt idx="0">
                  <c:v>40574</c:v>
                </c:pt>
                <c:pt idx="1">
                  <c:v>40602</c:v>
                </c:pt>
                <c:pt idx="2">
                  <c:v>40633</c:v>
                </c:pt>
                <c:pt idx="3">
                  <c:v>40663</c:v>
                </c:pt>
                <c:pt idx="4">
                  <c:v>40694</c:v>
                </c:pt>
                <c:pt idx="5">
                  <c:v>40724</c:v>
                </c:pt>
                <c:pt idx="6">
                  <c:v>40755</c:v>
                </c:pt>
                <c:pt idx="7">
                  <c:v>40786</c:v>
                </c:pt>
                <c:pt idx="8">
                  <c:v>40816</c:v>
                </c:pt>
                <c:pt idx="9">
                  <c:v>40847</c:v>
                </c:pt>
                <c:pt idx="10">
                  <c:v>40877</c:v>
                </c:pt>
                <c:pt idx="11">
                  <c:v>40908</c:v>
                </c:pt>
                <c:pt idx="12">
                  <c:v>40939</c:v>
                </c:pt>
                <c:pt idx="13">
                  <c:v>40968</c:v>
                </c:pt>
                <c:pt idx="14">
                  <c:v>40999</c:v>
                </c:pt>
                <c:pt idx="15">
                  <c:v>41029</c:v>
                </c:pt>
                <c:pt idx="16">
                  <c:v>41060</c:v>
                </c:pt>
                <c:pt idx="17">
                  <c:v>41090</c:v>
                </c:pt>
                <c:pt idx="18">
                  <c:v>41121</c:v>
                </c:pt>
                <c:pt idx="19">
                  <c:v>41152</c:v>
                </c:pt>
                <c:pt idx="20">
                  <c:v>41182</c:v>
                </c:pt>
                <c:pt idx="21">
                  <c:v>41213</c:v>
                </c:pt>
                <c:pt idx="22">
                  <c:v>41243</c:v>
                </c:pt>
                <c:pt idx="23">
                  <c:v>41274</c:v>
                </c:pt>
                <c:pt idx="24">
                  <c:v>41305</c:v>
                </c:pt>
                <c:pt idx="25">
                  <c:v>41333</c:v>
                </c:pt>
                <c:pt idx="26">
                  <c:v>41364</c:v>
                </c:pt>
                <c:pt idx="27">
                  <c:v>41394</c:v>
                </c:pt>
                <c:pt idx="28">
                  <c:v>41425</c:v>
                </c:pt>
                <c:pt idx="29">
                  <c:v>41455</c:v>
                </c:pt>
                <c:pt idx="30">
                  <c:v>41486</c:v>
                </c:pt>
                <c:pt idx="31">
                  <c:v>41517</c:v>
                </c:pt>
                <c:pt idx="32">
                  <c:v>41547</c:v>
                </c:pt>
                <c:pt idx="33">
                  <c:v>41578</c:v>
                </c:pt>
                <c:pt idx="34">
                  <c:v>41608</c:v>
                </c:pt>
                <c:pt idx="35">
                  <c:v>41639</c:v>
                </c:pt>
                <c:pt idx="36">
                  <c:v>41670</c:v>
                </c:pt>
                <c:pt idx="37">
                  <c:v>41698</c:v>
                </c:pt>
                <c:pt idx="38">
                  <c:v>41729</c:v>
                </c:pt>
                <c:pt idx="39">
                  <c:v>41759</c:v>
                </c:pt>
                <c:pt idx="40">
                  <c:v>41790</c:v>
                </c:pt>
                <c:pt idx="41">
                  <c:v>41820</c:v>
                </c:pt>
                <c:pt idx="42">
                  <c:v>41851</c:v>
                </c:pt>
                <c:pt idx="43">
                  <c:v>41882</c:v>
                </c:pt>
                <c:pt idx="44">
                  <c:v>41912</c:v>
                </c:pt>
                <c:pt idx="45">
                  <c:v>41943</c:v>
                </c:pt>
                <c:pt idx="46">
                  <c:v>41973</c:v>
                </c:pt>
                <c:pt idx="47">
                  <c:v>42004</c:v>
                </c:pt>
                <c:pt idx="48">
                  <c:v>42035</c:v>
                </c:pt>
                <c:pt idx="49">
                  <c:v>42063</c:v>
                </c:pt>
                <c:pt idx="50">
                  <c:v>42094</c:v>
                </c:pt>
                <c:pt idx="51">
                  <c:v>42124</c:v>
                </c:pt>
                <c:pt idx="52">
                  <c:v>42155</c:v>
                </c:pt>
                <c:pt idx="53">
                  <c:v>42185</c:v>
                </c:pt>
                <c:pt idx="54">
                  <c:v>42216</c:v>
                </c:pt>
                <c:pt idx="55">
                  <c:v>42247</c:v>
                </c:pt>
                <c:pt idx="56">
                  <c:v>42277</c:v>
                </c:pt>
                <c:pt idx="57">
                  <c:v>42308</c:v>
                </c:pt>
                <c:pt idx="58">
                  <c:v>42338</c:v>
                </c:pt>
                <c:pt idx="59">
                  <c:v>42369</c:v>
                </c:pt>
                <c:pt idx="60">
                  <c:v>42370</c:v>
                </c:pt>
                <c:pt idx="61">
                  <c:v>42401</c:v>
                </c:pt>
                <c:pt idx="62">
                  <c:v>42430</c:v>
                </c:pt>
                <c:pt idx="63">
                  <c:v>42461</c:v>
                </c:pt>
                <c:pt idx="64">
                  <c:v>42491</c:v>
                </c:pt>
                <c:pt idx="65">
                  <c:v>42522</c:v>
                </c:pt>
                <c:pt idx="66">
                  <c:v>42552</c:v>
                </c:pt>
                <c:pt idx="67">
                  <c:v>42583</c:v>
                </c:pt>
                <c:pt idx="68">
                  <c:v>42614</c:v>
                </c:pt>
                <c:pt idx="69">
                  <c:v>42644</c:v>
                </c:pt>
                <c:pt idx="70">
                  <c:v>42675</c:v>
                </c:pt>
                <c:pt idx="71">
                  <c:v>42705</c:v>
                </c:pt>
                <c:pt idx="72">
                  <c:v>42736</c:v>
                </c:pt>
                <c:pt idx="73">
                  <c:v>42767</c:v>
                </c:pt>
                <c:pt idx="74">
                  <c:v>42795</c:v>
                </c:pt>
                <c:pt idx="75">
                  <c:v>42826</c:v>
                </c:pt>
                <c:pt idx="76">
                  <c:v>42856</c:v>
                </c:pt>
                <c:pt idx="77">
                  <c:v>42887</c:v>
                </c:pt>
                <c:pt idx="78">
                  <c:v>42917</c:v>
                </c:pt>
                <c:pt idx="79">
                  <c:v>42948</c:v>
                </c:pt>
                <c:pt idx="80">
                  <c:v>42979</c:v>
                </c:pt>
                <c:pt idx="81">
                  <c:v>43009</c:v>
                </c:pt>
                <c:pt idx="82">
                  <c:v>43040</c:v>
                </c:pt>
                <c:pt idx="83">
                  <c:v>43070</c:v>
                </c:pt>
                <c:pt idx="84">
                  <c:v>43101</c:v>
                </c:pt>
                <c:pt idx="85">
                  <c:v>43132</c:v>
                </c:pt>
                <c:pt idx="86">
                  <c:v>43160</c:v>
                </c:pt>
                <c:pt idx="87">
                  <c:v>43191</c:v>
                </c:pt>
                <c:pt idx="88">
                  <c:v>43221</c:v>
                </c:pt>
                <c:pt idx="89">
                  <c:v>43252</c:v>
                </c:pt>
                <c:pt idx="90">
                  <c:v>43282</c:v>
                </c:pt>
                <c:pt idx="91">
                  <c:v>43313</c:v>
                </c:pt>
                <c:pt idx="92">
                  <c:v>43344</c:v>
                </c:pt>
                <c:pt idx="93">
                  <c:v>43374</c:v>
                </c:pt>
                <c:pt idx="94">
                  <c:v>43405</c:v>
                </c:pt>
                <c:pt idx="95">
                  <c:v>43435</c:v>
                </c:pt>
                <c:pt idx="96">
                  <c:v>43466</c:v>
                </c:pt>
                <c:pt idx="97">
                  <c:v>43497</c:v>
                </c:pt>
                <c:pt idx="98">
                  <c:v>43525</c:v>
                </c:pt>
                <c:pt idx="99">
                  <c:v>43556</c:v>
                </c:pt>
                <c:pt idx="100">
                  <c:v>43586</c:v>
                </c:pt>
                <c:pt idx="101">
                  <c:v>43617</c:v>
                </c:pt>
                <c:pt idx="102">
                  <c:v>43647</c:v>
                </c:pt>
                <c:pt idx="103">
                  <c:v>43678</c:v>
                </c:pt>
                <c:pt idx="104">
                  <c:v>43709</c:v>
                </c:pt>
              </c:numCache>
            </c:numRef>
          </c:cat>
          <c:val>
            <c:numRef>
              <c:f>'Variación 2010M12 (2)'!$M$4:$M$117</c:f>
              <c:numCache>
                <c:formatCode>#,##0.00</c:formatCode>
                <c:ptCount val="114"/>
                <c:pt idx="0">
                  <c:v>3.25</c:v>
                </c:pt>
                <c:pt idx="1">
                  <c:v>3.25</c:v>
                </c:pt>
                <c:pt idx="2">
                  <c:v>3.5</c:v>
                </c:pt>
                <c:pt idx="3">
                  <c:v>4</c:v>
                </c:pt>
                <c:pt idx="4">
                  <c:v>4.5</c:v>
                </c:pt>
                <c:pt idx="5">
                  <c:v>5</c:v>
                </c:pt>
                <c:pt idx="6">
                  <c:v>5.25</c:v>
                </c:pt>
                <c:pt idx="7">
                  <c:v>5.25</c:v>
                </c:pt>
                <c:pt idx="8">
                  <c:v>5.25</c:v>
                </c:pt>
                <c:pt idx="9">
                  <c:v>5.25</c:v>
                </c:pt>
                <c:pt idx="10">
                  <c:v>5.25</c:v>
                </c:pt>
                <c:pt idx="11">
                  <c:v>5.25</c:v>
                </c:pt>
                <c:pt idx="12">
                  <c:v>5.25</c:v>
                </c:pt>
                <c:pt idx="13">
                  <c:v>5</c:v>
                </c:pt>
                <c:pt idx="14">
                  <c:v>5</c:v>
                </c:pt>
                <c:pt idx="15">
                  <c:v>5</c:v>
                </c:pt>
                <c:pt idx="16">
                  <c:v>5</c:v>
                </c:pt>
                <c:pt idx="17">
                  <c:v>5</c:v>
                </c:pt>
                <c:pt idx="18">
                  <c:v>5</c:v>
                </c:pt>
                <c:pt idx="19">
                  <c:v>5</c:v>
                </c:pt>
                <c:pt idx="20">
                  <c:v>5</c:v>
                </c:pt>
                <c:pt idx="21">
                  <c:v>5</c:v>
                </c:pt>
                <c:pt idx="22">
                  <c:v>5</c:v>
                </c:pt>
                <c:pt idx="23">
                  <c:v>5</c:v>
                </c:pt>
                <c:pt idx="24">
                  <c:v>5</c:v>
                </c:pt>
                <c:pt idx="25">
                  <c:v>5</c:v>
                </c:pt>
                <c:pt idx="26">
                  <c:v>5</c:v>
                </c:pt>
                <c:pt idx="27">
                  <c:v>5</c:v>
                </c:pt>
                <c:pt idx="28">
                  <c:v>5</c:v>
                </c:pt>
                <c:pt idx="29">
                  <c:v>5</c:v>
                </c:pt>
                <c:pt idx="30">
                  <c:v>5</c:v>
                </c:pt>
                <c:pt idx="31">
                  <c:v>5</c:v>
                </c:pt>
                <c:pt idx="32">
                  <c:v>5</c:v>
                </c:pt>
                <c:pt idx="33">
                  <c:v>5</c:v>
                </c:pt>
                <c:pt idx="34">
                  <c:v>4.75</c:v>
                </c:pt>
                <c:pt idx="35">
                  <c:v>4.5</c:v>
                </c:pt>
                <c:pt idx="36">
                  <c:v>4.5</c:v>
                </c:pt>
                <c:pt idx="37">
                  <c:v>4.5</c:v>
                </c:pt>
                <c:pt idx="38">
                  <c:v>4.25</c:v>
                </c:pt>
                <c:pt idx="39">
                  <c:v>4</c:v>
                </c:pt>
                <c:pt idx="40">
                  <c:v>4</c:v>
                </c:pt>
                <c:pt idx="41">
                  <c:v>4</c:v>
                </c:pt>
                <c:pt idx="42">
                  <c:v>4</c:v>
                </c:pt>
                <c:pt idx="43">
                  <c:v>3.75</c:v>
                </c:pt>
                <c:pt idx="44">
                  <c:v>3.5</c:v>
                </c:pt>
                <c:pt idx="45">
                  <c:v>3.25</c:v>
                </c:pt>
                <c:pt idx="46">
                  <c:v>3</c:v>
                </c:pt>
                <c:pt idx="47">
                  <c:v>3</c:v>
                </c:pt>
                <c:pt idx="48">
                  <c:v>3</c:v>
                </c:pt>
                <c:pt idx="49">
                  <c:v>3</c:v>
                </c:pt>
                <c:pt idx="50">
                  <c:v>3</c:v>
                </c:pt>
                <c:pt idx="51">
                  <c:v>3</c:v>
                </c:pt>
                <c:pt idx="52">
                  <c:v>3</c:v>
                </c:pt>
                <c:pt idx="53">
                  <c:v>3</c:v>
                </c:pt>
                <c:pt idx="54">
                  <c:v>3</c:v>
                </c:pt>
                <c:pt idx="55">
                  <c:v>3</c:v>
                </c:pt>
                <c:pt idx="56">
                  <c:v>3</c:v>
                </c:pt>
                <c:pt idx="57">
                  <c:v>3</c:v>
                </c:pt>
                <c:pt idx="58">
                  <c:v>3.25</c:v>
                </c:pt>
                <c:pt idx="59">
                  <c:v>3.25</c:v>
                </c:pt>
                <c:pt idx="60">
                  <c:v>3.5</c:v>
                </c:pt>
                <c:pt idx="61" formatCode="General">
                  <c:v>3.5</c:v>
                </c:pt>
                <c:pt idx="62" formatCode="General">
                  <c:v>3.5</c:v>
                </c:pt>
                <c:pt idx="63" formatCode="General">
                  <c:v>3.5</c:v>
                </c:pt>
                <c:pt idx="64" formatCode="General">
                  <c:v>3.5</c:v>
                </c:pt>
                <c:pt idx="65" formatCode="General">
                  <c:v>3.5</c:v>
                </c:pt>
                <c:pt idx="66" formatCode="General">
                  <c:v>3.5</c:v>
                </c:pt>
                <c:pt idx="67" formatCode="General">
                  <c:v>3.5</c:v>
                </c:pt>
                <c:pt idx="68" formatCode="General">
                  <c:v>3.5</c:v>
                </c:pt>
                <c:pt idx="69" formatCode="General">
                  <c:v>3.5</c:v>
                </c:pt>
                <c:pt idx="70" formatCode="General">
                  <c:v>3.5</c:v>
                </c:pt>
                <c:pt idx="71" formatCode="General">
                  <c:v>3.5</c:v>
                </c:pt>
                <c:pt idx="72" formatCode="General">
                  <c:v>3.5</c:v>
                </c:pt>
                <c:pt idx="73" formatCode="General">
                  <c:v>3.4047619047619002</c:v>
                </c:pt>
                <c:pt idx="74" formatCode="General">
                  <c:v>3.25</c:v>
                </c:pt>
                <c:pt idx="75" formatCode="General">
                  <c:v>3.1304347826086998</c:v>
                </c:pt>
                <c:pt idx="76" formatCode="General">
                  <c:v>2.875</c:v>
                </c:pt>
                <c:pt idx="77" formatCode="General">
                  <c:v>2.6477272727272698</c:v>
                </c:pt>
                <c:pt idx="78" formatCode="General">
                  <c:v>2.5</c:v>
                </c:pt>
                <c:pt idx="79" formatCode="General">
                  <c:v>2.5</c:v>
                </c:pt>
                <c:pt idx="80" formatCode="General">
                  <c:v>2.5</c:v>
                </c:pt>
                <c:pt idx="81" formatCode="General">
                  <c:v>2.5</c:v>
                </c:pt>
                <c:pt idx="82" formatCode="General">
                  <c:v>2.5</c:v>
                </c:pt>
                <c:pt idx="83" formatCode="General">
                  <c:v>2.5</c:v>
                </c:pt>
                <c:pt idx="84" formatCode="General">
                  <c:v>2.5</c:v>
                </c:pt>
                <c:pt idx="85" formatCode="General">
                  <c:v>2.5</c:v>
                </c:pt>
                <c:pt idx="86" formatCode="General">
                  <c:v>2.5</c:v>
                </c:pt>
                <c:pt idx="87" formatCode="General">
                  <c:v>2.5</c:v>
                </c:pt>
                <c:pt idx="88" formatCode="General">
                  <c:v>2.5</c:v>
                </c:pt>
                <c:pt idx="89" formatCode="General">
                  <c:v>2.5</c:v>
                </c:pt>
                <c:pt idx="90" formatCode="General">
                  <c:v>2.5</c:v>
                </c:pt>
                <c:pt idx="91" formatCode="General">
                  <c:v>2.5</c:v>
                </c:pt>
                <c:pt idx="92" formatCode="General">
                  <c:v>2.5</c:v>
                </c:pt>
                <c:pt idx="93" formatCode="General">
                  <c:v>2.75</c:v>
                </c:pt>
                <c:pt idx="94" formatCode="General">
                  <c:v>2.75</c:v>
                </c:pt>
                <c:pt idx="95">
                  <c:v>2.75</c:v>
                </c:pt>
                <c:pt idx="96">
                  <c:v>3</c:v>
                </c:pt>
                <c:pt idx="97">
                  <c:v>3</c:v>
                </c:pt>
                <c:pt idx="98">
                  <c:v>3</c:v>
                </c:pt>
                <c:pt idx="99">
                  <c:v>3</c:v>
                </c:pt>
                <c:pt idx="100" formatCode="General">
                  <c:v>3</c:v>
                </c:pt>
                <c:pt idx="101" formatCode="General">
                  <c:v>2.5</c:v>
                </c:pt>
                <c:pt idx="102" formatCode="General">
                  <c:v>2.5</c:v>
                </c:pt>
                <c:pt idx="103" formatCode="General">
                  <c:v>2.5</c:v>
                </c:pt>
                <c:pt idx="104" formatCode="General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07D8-5D49-9E99-C2F3CFAFE4CF}"/>
            </c:ext>
          </c:extLst>
        </c:ser>
        <c:ser>
          <c:idx val="4"/>
          <c:order val="6"/>
          <c:tx>
            <c:strRef>
              <c:f>'Variación 2010M12 (2)'!$I$3</c:f>
              <c:strCache>
                <c:ptCount val="1"/>
                <c:pt idx="0">
                  <c:v>REM</c:v>
                </c:pt>
              </c:strCache>
            </c:strRef>
          </c:tx>
          <c:spPr>
            <a:ln>
              <a:prstDash val="sysDash"/>
            </a:ln>
          </c:spPr>
          <c:marker>
            <c:symbol val="none"/>
          </c:marker>
          <c:cat>
            <c:numRef>
              <c:f>'Variación 2010M12 (2)'!$C$4:$C$117</c:f>
              <c:numCache>
                <c:formatCode>mmm\.yyyy</c:formatCode>
                <c:ptCount val="114"/>
                <c:pt idx="0">
                  <c:v>40574</c:v>
                </c:pt>
                <c:pt idx="1">
                  <c:v>40602</c:v>
                </c:pt>
                <c:pt idx="2">
                  <c:v>40633</c:v>
                </c:pt>
                <c:pt idx="3">
                  <c:v>40663</c:v>
                </c:pt>
                <c:pt idx="4">
                  <c:v>40694</c:v>
                </c:pt>
                <c:pt idx="5">
                  <c:v>40724</c:v>
                </c:pt>
                <c:pt idx="6">
                  <c:v>40755</c:v>
                </c:pt>
                <c:pt idx="7">
                  <c:v>40786</c:v>
                </c:pt>
                <c:pt idx="8">
                  <c:v>40816</c:v>
                </c:pt>
                <c:pt idx="9">
                  <c:v>40847</c:v>
                </c:pt>
                <c:pt idx="10">
                  <c:v>40877</c:v>
                </c:pt>
                <c:pt idx="11">
                  <c:v>40908</c:v>
                </c:pt>
                <c:pt idx="12">
                  <c:v>40939</c:v>
                </c:pt>
                <c:pt idx="13">
                  <c:v>40968</c:v>
                </c:pt>
                <c:pt idx="14">
                  <c:v>40999</c:v>
                </c:pt>
                <c:pt idx="15">
                  <c:v>41029</c:v>
                </c:pt>
                <c:pt idx="16">
                  <c:v>41060</c:v>
                </c:pt>
                <c:pt idx="17">
                  <c:v>41090</c:v>
                </c:pt>
                <c:pt idx="18">
                  <c:v>41121</c:v>
                </c:pt>
                <c:pt idx="19">
                  <c:v>41152</c:v>
                </c:pt>
                <c:pt idx="20">
                  <c:v>41182</c:v>
                </c:pt>
                <c:pt idx="21">
                  <c:v>41213</c:v>
                </c:pt>
                <c:pt idx="22">
                  <c:v>41243</c:v>
                </c:pt>
                <c:pt idx="23">
                  <c:v>41274</c:v>
                </c:pt>
                <c:pt idx="24">
                  <c:v>41305</c:v>
                </c:pt>
                <c:pt idx="25">
                  <c:v>41333</c:v>
                </c:pt>
                <c:pt idx="26">
                  <c:v>41364</c:v>
                </c:pt>
                <c:pt idx="27">
                  <c:v>41394</c:v>
                </c:pt>
                <c:pt idx="28">
                  <c:v>41425</c:v>
                </c:pt>
                <c:pt idx="29">
                  <c:v>41455</c:v>
                </c:pt>
                <c:pt idx="30">
                  <c:v>41486</c:v>
                </c:pt>
                <c:pt idx="31">
                  <c:v>41517</c:v>
                </c:pt>
                <c:pt idx="32">
                  <c:v>41547</c:v>
                </c:pt>
                <c:pt idx="33">
                  <c:v>41578</c:v>
                </c:pt>
                <c:pt idx="34">
                  <c:v>41608</c:v>
                </c:pt>
                <c:pt idx="35">
                  <c:v>41639</c:v>
                </c:pt>
                <c:pt idx="36">
                  <c:v>41670</c:v>
                </c:pt>
                <c:pt idx="37">
                  <c:v>41698</c:v>
                </c:pt>
                <c:pt idx="38">
                  <c:v>41729</c:v>
                </c:pt>
                <c:pt idx="39">
                  <c:v>41759</c:v>
                </c:pt>
                <c:pt idx="40">
                  <c:v>41790</c:v>
                </c:pt>
                <c:pt idx="41">
                  <c:v>41820</c:v>
                </c:pt>
                <c:pt idx="42">
                  <c:v>41851</c:v>
                </c:pt>
                <c:pt idx="43">
                  <c:v>41882</c:v>
                </c:pt>
                <c:pt idx="44">
                  <c:v>41912</c:v>
                </c:pt>
                <c:pt idx="45">
                  <c:v>41943</c:v>
                </c:pt>
                <c:pt idx="46">
                  <c:v>41973</c:v>
                </c:pt>
                <c:pt idx="47">
                  <c:v>42004</c:v>
                </c:pt>
                <c:pt idx="48">
                  <c:v>42035</c:v>
                </c:pt>
                <c:pt idx="49">
                  <c:v>42063</c:v>
                </c:pt>
                <c:pt idx="50">
                  <c:v>42094</c:v>
                </c:pt>
                <c:pt idx="51">
                  <c:v>42124</c:v>
                </c:pt>
                <c:pt idx="52">
                  <c:v>42155</c:v>
                </c:pt>
                <c:pt idx="53">
                  <c:v>42185</c:v>
                </c:pt>
                <c:pt idx="54">
                  <c:v>42216</c:v>
                </c:pt>
                <c:pt idx="55">
                  <c:v>42247</c:v>
                </c:pt>
                <c:pt idx="56">
                  <c:v>42277</c:v>
                </c:pt>
                <c:pt idx="57">
                  <c:v>42308</c:v>
                </c:pt>
                <c:pt idx="58">
                  <c:v>42338</c:v>
                </c:pt>
                <c:pt idx="59">
                  <c:v>42369</c:v>
                </c:pt>
                <c:pt idx="60">
                  <c:v>42370</c:v>
                </c:pt>
                <c:pt idx="61">
                  <c:v>42401</c:v>
                </c:pt>
                <c:pt idx="62">
                  <c:v>42430</c:v>
                </c:pt>
                <c:pt idx="63">
                  <c:v>42461</c:v>
                </c:pt>
                <c:pt idx="64">
                  <c:v>42491</c:v>
                </c:pt>
                <c:pt idx="65">
                  <c:v>42522</c:v>
                </c:pt>
                <c:pt idx="66">
                  <c:v>42552</c:v>
                </c:pt>
                <c:pt idx="67">
                  <c:v>42583</c:v>
                </c:pt>
                <c:pt idx="68">
                  <c:v>42614</c:v>
                </c:pt>
                <c:pt idx="69">
                  <c:v>42644</c:v>
                </c:pt>
                <c:pt idx="70">
                  <c:v>42675</c:v>
                </c:pt>
                <c:pt idx="71">
                  <c:v>42705</c:v>
                </c:pt>
                <c:pt idx="72">
                  <c:v>42736</c:v>
                </c:pt>
                <c:pt idx="73">
                  <c:v>42767</c:v>
                </c:pt>
                <c:pt idx="74">
                  <c:v>42795</c:v>
                </c:pt>
                <c:pt idx="75">
                  <c:v>42826</c:v>
                </c:pt>
                <c:pt idx="76">
                  <c:v>42856</c:v>
                </c:pt>
                <c:pt idx="77">
                  <c:v>42887</c:v>
                </c:pt>
                <c:pt idx="78">
                  <c:v>42917</c:v>
                </c:pt>
                <c:pt idx="79">
                  <c:v>42948</c:v>
                </c:pt>
                <c:pt idx="80">
                  <c:v>42979</c:v>
                </c:pt>
                <c:pt idx="81">
                  <c:v>43009</c:v>
                </c:pt>
                <c:pt idx="82">
                  <c:v>43040</c:v>
                </c:pt>
                <c:pt idx="83">
                  <c:v>43070</c:v>
                </c:pt>
                <c:pt idx="84">
                  <c:v>43101</c:v>
                </c:pt>
                <c:pt idx="85">
                  <c:v>43132</c:v>
                </c:pt>
                <c:pt idx="86">
                  <c:v>43160</c:v>
                </c:pt>
                <c:pt idx="87">
                  <c:v>43191</c:v>
                </c:pt>
                <c:pt idx="88">
                  <c:v>43221</c:v>
                </c:pt>
                <c:pt idx="89">
                  <c:v>43252</c:v>
                </c:pt>
                <c:pt idx="90">
                  <c:v>43282</c:v>
                </c:pt>
                <c:pt idx="91">
                  <c:v>43313</c:v>
                </c:pt>
                <c:pt idx="92">
                  <c:v>43344</c:v>
                </c:pt>
                <c:pt idx="93">
                  <c:v>43374</c:v>
                </c:pt>
                <c:pt idx="94">
                  <c:v>43405</c:v>
                </c:pt>
                <c:pt idx="95">
                  <c:v>43435</c:v>
                </c:pt>
                <c:pt idx="96">
                  <c:v>43466</c:v>
                </c:pt>
                <c:pt idx="97">
                  <c:v>43497</c:v>
                </c:pt>
                <c:pt idx="98">
                  <c:v>43525</c:v>
                </c:pt>
                <c:pt idx="99">
                  <c:v>43556</c:v>
                </c:pt>
                <c:pt idx="100">
                  <c:v>43586</c:v>
                </c:pt>
                <c:pt idx="101">
                  <c:v>43617</c:v>
                </c:pt>
                <c:pt idx="102">
                  <c:v>43647</c:v>
                </c:pt>
                <c:pt idx="103">
                  <c:v>43678</c:v>
                </c:pt>
                <c:pt idx="104">
                  <c:v>43709</c:v>
                </c:pt>
              </c:numCache>
            </c:numRef>
          </c:cat>
          <c:val>
            <c:numRef>
              <c:f>'Variación 2010M12 (2)'!$I$4:$I$117</c:f>
              <c:numCache>
                <c:formatCode>#,##0.0</c:formatCode>
                <c:ptCount val="114"/>
                <c:pt idx="0">
                  <c:v>5.6774193548387002</c:v>
                </c:pt>
                <c:pt idx="1">
                  <c:v>5.8142857142857096</c:v>
                </c:pt>
                <c:pt idx="2">
                  <c:v>6.3072082379862699</c:v>
                </c:pt>
                <c:pt idx="3">
                  <c:v>5.9390503189227504</c:v>
                </c:pt>
                <c:pt idx="4">
                  <c:v>5.30324400564173</c:v>
                </c:pt>
                <c:pt idx="5">
                  <c:v>5.7581303674503896</c:v>
                </c:pt>
                <c:pt idx="6">
                  <c:v>5.9144295302013399</c:v>
                </c:pt>
                <c:pt idx="7">
                  <c:v>6.0538429348584204</c:v>
                </c:pt>
                <c:pt idx="8">
                  <c:v>5.9963993906661397</c:v>
                </c:pt>
                <c:pt idx="9">
                  <c:v>5.85392793041557</c:v>
                </c:pt>
                <c:pt idx="10">
                  <c:v>6.1036098098649996</c:v>
                </c:pt>
                <c:pt idx="11">
                  <c:v>6.3301500682128298</c:v>
                </c:pt>
                <c:pt idx="12">
                  <c:v>6.6748066748066899</c:v>
                </c:pt>
                <c:pt idx="13">
                  <c:v>6.3183475091130203</c:v>
                </c:pt>
                <c:pt idx="14">
                  <c:v>6.5922238665410999</c:v>
                </c:pt>
                <c:pt idx="15">
                  <c:v>6.0743912229060699</c:v>
                </c:pt>
                <c:pt idx="16">
                  <c:v>6.4425395124564799</c:v>
                </c:pt>
                <c:pt idx="17">
                  <c:v>6.0303514376996796</c:v>
                </c:pt>
                <c:pt idx="18">
                  <c:v>6.3366336633663396</c:v>
                </c:pt>
                <c:pt idx="19">
                  <c:v>6.5105879258187596</c:v>
                </c:pt>
                <c:pt idx="20">
                  <c:v>6.2189704729553004</c:v>
                </c:pt>
                <c:pt idx="21">
                  <c:v>6.2997260988652704</c:v>
                </c:pt>
                <c:pt idx="22">
                  <c:v>6.47967796390079</c:v>
                </c:pt>
                <c:pt idx="23">
                  <c:v>6.2997177315883901</c:v>
                </c:pt>
                <c:pt idx="24">
                  <c:v>5.9519267455169897</c:v>
                </c:pt>
                <c:pt idx="25">
                  <c:v>5.8539682539682403</c:v>
                </c:pt>
                <c:pt idx="26">
                  <c:v>5.89423198283479</c:v>
                </c:pt>
                <c:pt idx="27">
                  <c:v>6.1680121089808404</c:v>
                </c:pt>
                <c:pt idx="28">
                  <c:v>6.0022650056625002</c:v>
                </c:pt>
                <c:pt idx="29">
                  <c:v>5.7376020087884303</c:v>
                </c:pt>
                <c:pt idx="30">
                  <c:v>5.1272501551831402</c:v>
                </c:pt>
                <c:pt idx="31">
                  <c:v>5.6927636453445203</c:v>
                </c:pt>
                <c:pt idx="32">
                  <c:v>5.8179581795817903</c:v>
                </c:pt>
                <c:pt idx="33">
                  <c:v>5.5582822085889596</c:v>
                </c:pt>
                <c:pt idx="34">
                  <c:v>5.3658536585365901</c:v>
                </c:pt>
                <c:pt idx="35">
                  <c:v>5.5159927579963899</c:v>
                </c:pt>
                <c:pt idx="36">
                  <c:v>5.8336334173568503</c:v>
                </c:pt>
                <c:pt idx="37">
                  <c:v>6.0220729366602601</c:v>
                </c:pt>
                <c:pt idx="38">
                  <c:v>6.1859356376638797</c:v>
                </c:pt>
                <c:pt idx="39">
                  <c:v>6.2967803255316497</c:v>
                </c:pt>
                <c:pt idx="40">
                  <c:v>6.4814814814814898</c:v>
                </c:pt>
                <c:pt idx="41">
                  <c:v>6.61363096651628</c:v>
                </c:pt>
                <c:pt idx="42">
                  <c:v>7.2980632971185502</c:v>
                </c:pt>
                <c:pt idx="43">
                  <c:v>6.4376679518635296</c:v>
                </c:pt>
                <c:pt idx="44">
                  <c:v>6.520981053121</c:v>
                </c:pt>
                <c:pt idx="45">
                  <c:v>6.8580727653144304</c:v>
                </c:pt>
                <c:pt idx="46">
                  <c:v>7.0023148148148104</c:v>
                </c:pt>
                <c:pt idx="47">
                  <c:v>7.1722717913520899</c:v>
                </c:pt>
                <c:pt idx="48">
                  <c:v>7.1452875127594497</c:v>
                </c:pt>
                <c:pt idx="49">
                  <c:v>7.0604209097080899</c:v>
                </c:pt>
                <c:pt idx="50">
                  <c:v>7.0602761252665802</c:v>
                </c:pt>
                <c:pt idx="51">
                  <c:v>6.3932044260645897</c:v>
                </c:pt>
                <c:pt idx="52">
                  <c:v>6.1984392419174998</c:v>
                </c:pt>
                <c:pt idx="53">
                  <c:v>6.3147343802205</c:v>
                </c:pt>
                <c:pt idx="54">
                  <c:v>6.1523222540171796</c:v>
                </c:pt>
                <c:pt idx="55">
                  <c:v>5.8287596048298704</c:v>
                </c:pt>
                <c:pt idx="56">
                  <c:v>5.9144478393714497</c:v>
                </c:pt>
                <c:pt idx="57">
                  <c:v>5.6999891221581702</c:v>
                </c:pt>
                <c:pt idx="58">
                  <c:v>5.5489453758788398</c:v>
                </c:pt>
                <c:pt idx="59">
                  <c:v>5.1979933824314299</c:v>
                </c:pt>
                <c:pt idx="60">
                  <c:v>5.8219540594897801</c:v>
                </c:pt>
                <c:pt idx="61">
                  <c:v>5.4005495666878103</c:v>
                </c:pt>
                <c:pt idx="62">
                  <c:v>5.3994548123296404</c:v>
                </c:pt>
                <c:pt idx="63">
                  <c:v>5.3051791154533001</c:v>
                </c:pt>
                <c:pt idx="64">
                  <c:v>5.2802855343271098</c:v>
                </c:pt>
                <c:pt idx="65">
                  <c:v>5.4682589566310602</c:v>
                </c:pt>
                <c:pt idx="66">
                  <c:v>4.8833592534992096</c:v>
                </c:pt>
                <c:pt idx="67">
                  <c:v>5.49735504615703</c:v>
                </c:pt>
                <c:pt idx="68">
                  <c:v>5.0484236554708204</c:v>
                </c:pt>
                <c:pt idx="69">
                  <c:v>5.1353298343110003</c:v>
                </c:pt>
                <c:pt idx="70">
                  <c:v>4.9190407870465203</c:v>
                </c:pt>
                <c:pt idx="71">
                  <c:v>4.7280844155844104</c:v>
                </c:pt>
                <c:pt idx="72">
                  <c:v>4.3613083925177598</c:v>
                </c:pt>
                <c:pt idx="73">
                  <c:v>4.2314248470871396</c:v>
                </c:pt>
                <c:pt idx="74">
                  <c:v>4.2574355913657502</c:v>
                </c:pt>
                <c:pt idx="75">
                  <c:v>4.2797286512370496</c:v>
                </c:pt>
                <c:pt idx="76">
                  <c:v>4.3972479808555196</c:v>
                </c:pt>
                <c:pt idx="77">
                  <c:v>4.3901470003972802</c:v>
                </c:pt>
                <c:pt idx="78">
                  <c:v>4.9130090945037601</c:v>
                </c:pt>
                <c:pt idx="79">
                  <c:v>4.8667780945826502</c:v>
                </c:pt>
                <c:pt idx="80">
                  <c:v>4.7567673597489302</c:v>
                </c:pt>
                <c:pt idx="81">
                  <c:v>4.8551292090837999</c:v>
                </c:pt>
                <c:pt idx="82">
                  <c:v>5.2353975385817497</c:v>
                </c:pt>
                <c:pt idx="83">
                  <c:v>5.1443518697926702</c:v>
                </c:pt>
                <c:pt idx="84">
                  <c:v>4.8404102367487702</c:v>
                </c:pt>
                <c:pt idx="85">
                  <c:v>4.8292448292448302</c:v>
                </c:pt>
                <c:pt idx="86">
                  <c:v>4.5033870813853598</c:v>
                </c:pt>
                <c:pt idx="87">
                  <c:v>5.0798813737682904</c:v>
                </c:pt>
                <c:pt idx="88">
                  <c:v>4.76599808978031</c:v>
                </c:pt>
                <c:pt idx="89">
                  <c:v>4.5385347288297</c:v>
                </c:pt>
                <c:pt idx="90">
                  <c:v>4.0516347875247503</c:v>
                </c:pt>
                <c:pt idx="91">
                  <c:v>3.5908494280892498</c:v>
                </c:pt>
                <c:pt idx="92">
                  <c:v>4.4377867240895004</c:v>
                </c:pt>
                <c:pt idx="93">
                  <c:v>4.0795369678864803</c:v>
                </c:pt>
                <c:pt idx="94">
                  <c:v>4.0467792834601797</c:v>
                </c:pt>
                <c:pt idx="95">
                  <c:v>3.7869713443287498</c:v>
                </c:pt>
                <c:pt idx="96">
                  <c:v>3.7941122691534002</c:v>
                </c:pt>
                <c:pt idx="97">
                  <c:v>4.3406442140038601</c:v>
                </c:pt>
                <c:pt idx="98">
                  <c:v>4.7384278279923198</c:v>
                </c:pt>
                <c:pt idx="99">
                  <c:v>5.0892206846321999</c:v>
                </c:pt>
                <c:pt idx="100">
                  <c:v>5.1508797520284597</c:v>
                </c:pt>
                <c:pt idx="101">
                  <c:v>4.8693910985710298</c:v>
                </c:pt>
                <c:pt idx="102">
                  <c:v>5.0348637145703101</c:v>
                </c:pt>
                <c:pt idx="103">
                  <c:v>5.1316861254412096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07D8-5D49-9E99-C2F3CFAFE4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346791792"/>
        <c:axId val="-295796672"/>
      </c:lineChart>
      <c:dateAx>
        <c:axId val="-346791792"/>
        <c:scaling>
          <c:orientation val="minMax"/>
        </c:scaling>
        <c:delete val="0"/>
        <c:axPos val="b"/>
        <c:numFmt formatCode="mmm\ yy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s-CL"/>
          </a:p>
        </c:txPr>
        <c:crossAx val="-295796672"/>
        <c:crosses val="autoZero"/>
        <c:auto val="1"/>
        <c:lblOffset val="100"/>
        <c:baseTimeUnit val="months"/>
        <c:majorUnit val="4"/>
        <c:majorTimeUnit val="months"/>
      </c:dateAx>
      <c:valAx>
        <c:axId val="-295796672"/>
        <c:scaling>
          <c:orientation val="minMax"/>
          <c:max val="8"/>
        </c:scaling>
        <c:delete val="0"/>
        <c:axPos val="l"/>
        <c:numFmt formatCode="#,##0" sourceLinked="0"/>
        <c:majorTickMark val="out"/>
        <c:minorTickMark val="none"/>
        <c:tickLblPos val="nextTo"/>
        <c:crossAx val="-346791792"/>
        <c:crosses val="autoZero"/>
        <c:crossBetween val="between"/>
      </c:valAx>
      <c:spPr>
        <a:ln>
          <a:solidFill>
            <a:schemeClr val="bg1">
              <a:lumMod val="50000"/>
            </a:schemeClr>
          </a:solidFill>
        </a:ln>
      </c:spPr>
    </c:plotArea>
    <c:legend>
      <c:legendPos val="r"/>
      <c:legendEntry>
        <c:idx val="2"/>
        <c:delete val="1"/>
      </c:legendEntry>
      <c:legendEntry>
        <c:idx val="3"/>
        <c:delete val="1"/>
      </c:legendEntry>
      <c:legendEntry>
        <c:idx val="4"/>
        <c:delete val="1"/>
      </c:legendEntry>
      <c:layout>
        <c:manualLayout>
          <c:xMode val="edge"/>
          <c:yMode val="edge"/>
          <c:x val="5.7251761055641198E-2"/>
          <c:y val="3.2852021727900298E-2"/>
          <c:w val="0.87359002805061703"/>
          <c:h val="7.8320315537493995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200"/>
      </a:pPr>
      <a:endParaRPr lang="es-CL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USA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plotArea>
      <c:layout>
        <c:manualLayout>
          <c:layoutTarget val="inner"/>
          <c:xMode val="edge"/>
          <c:yMode val="edge"/>
          <c:x val="9.1169072615923011E-2"/>
          <c:y val="3.3900554097404494E-2"/>
          <c:w val="0.87827537182852145"/>
          <c:h val="0.721491688538932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Hoja1!$B$13</c:f>
              <c:strCache>
                <c:ptCount val="1"/>
                <c:pt idx="0">
                  <c:v>Octubre t-1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Hoja1!$C$11:$L$11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Hoja1!$C$13:$L$13</c:f>
              <c:numCache>
                <c:formatCode>0.0</c:formatCode>
                <c:ptCount val="10"/>
                <c:pt idx="0">
                  <c:v>2.2999999999999998</c:v>
                </c:pt>
                <c:pt idx="1">
                  <c:v>1.8</c:v>
                </c:pt>
                <c:pt idx="2">
                  <c:v>2.1</c:v>
                </c:pt>
                <c:pt idx="3">
                  <c:v>2.6</c:v>
                </c:pt>
                <c:pt idx="4">
                  <c:v>3.1</c:v>
                </c:pt>
                <c:pt idx="5">
                  <c:v>2.8</c:v>
                </c:pt>
                <c:pt idx="6">
                  <c:v>2.2000000000000002</c:v>
                </c:pt>
                <c:pt idx="7">
                  <c:v>2.2999999999999998</c:v>
                </c:pt>
                <c:pt idx="8">
                  <c:v>2.5</c:v>
                </c:pt>
                <c:pt idx="9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48-EA4E-82DA-F6010AF36D73}"/>
            </c:ext>
          </c:extLst>
        </c:ser>
        <c:ser>
          <c:idx val="1"/>
          <c:order val="1"/>
          <c:tx>
            <c:strRef>
              <c:f>Hoja1!$B$14</c:f>
              <c:strCache>
                <c:ptCount val="1"/>
                <c:pt idx="0">
                  <c:v>Octubre t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Hoja1!$C$11:$L$11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Hoja1!$C$14:$L$14</c:f>
              <c:numCache>
                <c:formatCode>0.0</c:formatCode>
                <c:ptCount val="10"/>
                <c:pt idx="0">
                  <c:v>1.6</c:v>
                </c:pt>
                <c:pt idx="1">
                  <c:v>2.2000000000000002</c:v>
                </c:pt>
                <c:pt idx="2">
                  <c:v>1.6</c:v>
                </c:pt>
                <c:pt idx="3">
                  <c:v>2.2000000000000002</c:v>
                </c:pt>
                <c:pt idx="4">
                  <c:v>2.6</c:v>
                </c:pt>
                <c:pt idx="5">
                  <c:v>1.6</c:v>
                </c:pt>
                <c:pt idx="6">
                  <c:v>2.2000000000000002</c:v>
                </c:pt>
                <c:pt idx="7">
                  <c:v>2.9</c:v>
                </c:pt>
                <c:pt idx="8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048-EA4E-82DA-F6010AF36D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56285247"/>
        <c:axId val="172372927"/>
      </c:barChart>
      <c:catAx>
        <c:axId val="2562852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172372927"/>
        <c:crosses val="autoZero"/>
        <c:auto val="1"/>
        <c:lblAlgn val="ctr"/>
        <c:lblOffset val="100"/>
        <c:noMultiLvlLbl val="0"/>
      </c:catAx>
      <c:valAx>
        <c:axId val="172372927"/>
        <c:scaling>
          <c:orientation val="minMax"/>
          <c:min val="1"/>
        </c:scaling>
        <c:delete val="0"/>
        <c:axPos val="l"/>
        <c:numFmt formatCode="0.0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562852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 baseline="0"/>
      </a:pPr>
      <a:endParaRPr lang="es-C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China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plotArea>
      <c:layout>
        <c:manualLayout>
          <c:layoutTarget val="inner"/>
          <c:xMode val="edge"/>
          <c:yMode val="edge"/>
          <c:x val="0.10805796150481189"/>
          <c:y val="3.3900554097404494E-2"/>
          <c:w val="0.86138648293963249"/>
          <c:h val="0.721491688538932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Hoja1!$B$19</c:f>
              <c:strCache>
                <c:ptCount val="1"/>
                <c:pt idx="0">
                  <c:v>Octubre t-1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Hoja1!$C$17:$L$17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Hoja1!$C$19:$L$19</c:f>
              <c:numCache>
                <c:formatCode>0.0</c:formatCode>
                <c:ptCount val="10"/>
                <c:pt idx="0">
                  <c:v>9.6</c:v>
                </c:pt>
                <c:pt idx="1">
                  <c:v>9</c:v>
                </c:pt>
                <c:pt idx="2">
                  <c:v>8.1999999999999993</c:v>
                </c:pt>
                <c:pt idx="3">
                  <c:v>7.3</c:v>
                </c:pt>
                <c:pt idx="4">
                  <c:v>7.1</c:v>
                </c:pt>
                <c:pt idx="5">
                  <c:v>6.3</c:v>
                </c:pt>
                <c:pt idx="6">
                  <c:v>6.2</c:v>
                </c:pt>
                <c:pt idx="7">
                  <c:v>6.5</c:v>
                </c:pt>
                <c:pt idx="8">
                  <c:v>6.2</c:v>
                </c:pt>
                <c:pt idx="9">
                  <c:v>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95-2841-BF30-6D3AE15FD8AE}"/>
            </c:ext>
          </c:extLst>
        </c:ser>
        <c:ser>
          <c:idx val="1"/>
          <c:order val="1"/>
          <c:tx>
            <c:strRef>
              <c:f>Hoja1!$B$20</c:f>
              <c:strCache>
                <c:ptCount val="1"/>
                <c:pt idx="0">
                  <c:v>Octubre t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Hoja1!$C$17:$L$17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Hoja1!$C$20:$L$20</c:f>
              <c:numCache>
                <c:formatCode>0.0</c:formatCode>
                <c:ptCount val="10"/>
                <c:pt idx="0">
                  <c:v>9.5</c:v>
                </c:pt>
                <c:pt idx="1">
                  <c:v>7.8</c:v>
                </c:pt>
                <c:pt idx="2">
                  <c:v>7.6</c:v>
                </c:pt>
                <c:pt idx="3">
                  <c:v>7.4</c:v>
                </c:pt>
                <c:pt idx="4">
                  <c:v>6.8</c:v>
                </c:pt>
                <c:pt idx="5">
                  <c:v>6.6</c:v>
                </c:pt>
                <c:pt idx="6">
                  <c:v>6.8</c:v>
                </c:pt>
                <c:pt idx="7">
                  <c:v>6.6</c:v>
                </c:pt>
                <c:pt idx="8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495-2841-BF30-6D3AE15FD8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1970975"/>
        <c:axId val="208470463"/>
      </c:barChart>
      <c:catAx>
        <c:axId val="2319709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8470463"/>
        <c:crosses val="autoZero"/>
        <c:auto val="1"/>
        <c:lblAlgn val="ctr"/>
        <c:lblOffset val="100"/>
        <c:noMultiLvlLbl val="0"/>
      </c:catAx>
      <c:valAx>
        <c:axId val="208470463"/>
        <c:scaling>
          <c:orientation val="minMax"/>
          <c:min val="5"/>
        </c:scaling>
        <c:delete val="0"/>
        <c:axPos val="l"/>
        <c:numFmt formatCode="0.0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319709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 baseline="0"/>
      </a:pPr>
      <a:endParaRPr lang="es-CL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Hoja1!$I$2</c:f>
              <c:strCache>
                <c:ptCount val="1"/>
                <c:pt idx="0">
                  <c:v>China</c:v>
                </c:pt>
              </c:strCache>
            </c:strRef>
          </c:tx>
          <c:spPr>
            <a:ln w="3492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Hoja1!$J$1:$BI$1</c:f>
              <c:numCache>
                <c:formatCode>General</c:formatCode>
                <c:ptCount val="52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  <c:pt idx="37">
                  <c:v>2017</c:v>
                </c:pt>
                <c:pt idx="38">
                  <c:v>2018</c:v>
                </c:pt>
                <c:pt idx="39">
                  <c:v>2019</c:v>
                </c:pt>
                <c:pt idx="40">
                  <c:v>2020</c:v>
                </c:pt>
                <c:pt idx="41">
                  <c:v>2021</c:v>
                </c:pt>
                <c:pt idx="42">
                  <c:v>2022</c:v>
                </c:pt>
                <c:pt idx="43">
                  <c:v>2023</c:v>
                </c:pt>
                <c:pt idx="44">
                  <c:v>2024</c:v>
                </c:pt>
                <c:pt idx="45">
                  <c:v>2025</c:v>
                </c:pt>
                <c:pt idx="46">
                  <c:v>2026</c:v>
                </c:pt>
                <c:pt idx="47">
                  <c:v>2027</c:v>
                </c:pt>
                <c:pt idx="48">
                  <c:v>2028</c:v>
                </c:pt>
                <c:pt idx="49">
                  <c:v>2029</c:v>
                </c:pt>
                <c:pt idx="50">
                  <c:v>2030</c:v>
                </c:pt>
                <c:pt idx="51">
                  <c:v>2031</c:v>
                </c:pt>
              </c:numCache>
            </c:numRef>
          </c:cat>
          <c:val>
            <c:numRef>
              <c:f>Hoja1!$J$2:$BI$2</c:f>
              <c:numCache>
                <c:formatCode>General</c:formatCode>
                <c:ptCount val="52"/>
                <c:pt idx="0">
                  <c:v>305.34800000000001</c:v>
                </c:pt>
                <c:pt idx="1">
                  <c:v>290.827</c:v>
                </c:pt>
                <c:pt idx="2">
                  <c:v>286.71899999999999</c:v>
                </c:pt>
                <c:pt idx="3">
                  <c:v>307.67700000000002</c:v>
                </c:pt>
                <c:pt idx="4">
                  <c:v>316.62799999999999</c:v>
                </c:pt>
                <c:pt idx="5">
                  <c:v>312.61599999999999</c:v>
                </c:pt>
                <c:pt idx="6">
                  <c:v>303.33999999999997</c:v>
                </c:pt>
                <c:pt idx="7">
                  <c:v>330.303</c:v>
                </c:pt>
                <c:pt idx="8">
                  <c:v>411.923</c:v>
                </c:pt>
                <c:pt idx="9">
                  <c:v>461.06599999999997</c:v>
                </c:pt>
                <c:pt idx="10">
                  <c:v>398.62299999999999</c:v>
                </c:pt>
                <c:pt idx="11">
                  <c:v>415.60399999999998</c:v>
                </c:pt>
                <c:pt idx="12">
                  <c:v>495.67099999999999</c:v>
                </c:pt>
                <c:pt idx="13">
                  <c:v>623.05399999999997</c:v>
                </c:pt>
                <c:pt idx="14">
                  <c:v>566.471</c:v>
                </c:pt>
                <c:pt idx="15">
                  <c:v>736.87</c:v>
                </c:pt>
                <c:pt idx="16">
                  <c:v>867.22400000000005</c:v>
                </c:pt>
                <c:pt idx="17">
                  <c:v>965.33799999999997</c:v>
                </c:pt>
                <c:pt idx="18" formatCode="#,##0.00">
                  <c:v>1032.5730000000001</c:v>
                </c:pt>
                <c:pt idx="19" formatCode="#,##0.00">
                  <c:v>1097.1379999999999</c:v>
                </c:pt>
                <c:pt idx="20" formatCode="#,##0.00">
                  <c:v>1214.915</c:v>
                </c:pt>
                <c:pt idx="21" formatCode="#,##0.00">
                  <c:v>1344.077</c:v>
                </c:pt>
                <c:pt idx="22" formatCode="#,##0.00">
                  <c:v>1477.501</c:v>
                </c:pt>
                <c:pt idx="23" formatCode="#,##0.00">
                  <c:v>1671.0650000000001</c:v>
                </c:pt>
                <c:pt idx="24" formatCode="#,##0.00">
                  <c:v>1966.2439999999999</c:v>
                </c:pt>
                <c:pt idx="25" formatCode="#,##0.00">
                  <c:v>2308.8000000000002</c:v>
                </c:pt>
                <c:pt idx="26" formatCode="#,##0.00">
                  <c:v>2774.2930000000001</c:v>
                </c:pt>
                <c:pt idx="27" formatCode="#,##0.00">
                  <c:v>3571.451</c:v>
                </c:pt>
                <c:pt idx="28" formatCode="#,##0.00">
                  <c:v>4604.2849999999999</c:v>
                </c:pt>
                <c:pt idx="29" formatCode="#,##0.00">
                  <c:v>5121.6809999999996</c:v>
                </c:pt>
                <c:pt idx="30" formatCode="#,##0.00">
                  <c:v>6066.3509999999997</c:v>
                </c:pt>
                <c:pt idx="31" formatCode="#,##0.00">
                  <c:v>7522.1030000000001</c:v>
                </c:pt>
                <c:pt idx="32" formatCode="#,##0.00">
                  <c:v>8570.348</c:v>
                </c:pt>
                <c:pt idx="33" formatCode="#,##0.00">
                  <c:v>9635.0249999999996</c:v>
                </c:pt>
                <c:pt idx="34" formatCode="#,##0.00">
                  <c:v>10534.526</c:v>
                </c:pt>
                <c:pt idx="35" formatCode="#,##0.00">
                  <c:v>11226.186</c:v>
                </c:pt>
                <c:pt idx="36" formatCode="#,##0.00">
                  <c:v>11221.835999999999</c:v>
                </c:pt>
                <c:pt idx="37" formatCode="#,##0.00">
                  <c:v>12062.285</c:v>
                </c:pt>
                <c:pt idx="38" formatCode="#,##0.00">
                  <c:v>13368.073</c:v>
                </c:pt>
                <c:pt idx="39" formatCode="#,##0.00">
                  <c:v>14140.163</c:v>
                </c:pt>
                <c:pt idx="40" formatCode="#,##0.00">
                  <c:v>15269.941999999999</c:v>
                </c:pt>
                <c:pt idx="41" formatCode="#,##0.00">
                  <c:v>16579.105</c:v>
                </c:pt>
                <c:pt idx="42" formatCode="#,##0.00">
                  <c:v>17952.099999999999</c:v>
                </c:pt>
                <c:pt idx="43" formatCode="#,##0.00">
                  <c:v>19407.737000000001</c:v>
                </c:pt>
                <c:pt idx="44" formatCode="#,##0.00">
                  <c:v>20978.968000000001</c:v>
                </c:pt>
                <c:pt idx="45">
                  <c:v>22552.390599999999</c:v>
                </c:pt>
                <c:pt idx="46">
                  <c:v>24243.819894999997</c:v>
                </c:pt>
                <c:pt idx="47">
                  <c:v>26062.106387124997</c:v>
                </c:pt>
                <c:pt idx="48">
                  <c:v>28016.764366159372</c:v>
                </c:pt>
                <c:pt idx="49">
                  <c:v>30118.021693621322</c:v>
                </c:pt>
                <c:pt idx="50">
                  <c:v>32376.873320642921</c:v>
                </c:pt>
                <c:pt idx="51">
                  <c:v>34805.138819691136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9D5-9649-BDBD-F33C8C1CCC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86039968"/>
        <c:axId val="1086043888"/>
      </c:lineChart>
      <c:lineChart>
        <c:grouping val="standard"/>
        <c:varyColors val="0"/>
        <c:ser>
          <c:idx val="1"/>
          <c:order val="1"/>
          <c:tx>
            <c:strRef>
              <c:f>Hoja1!$I$3</c:f>
              <c:strCache>
                <c:ptCount val="1"/>
                <c:pt idx="0">
                  <c:v>USA</c:v>
                </c:pt>
              </c:strCache>
            </c:strRef>
          </c:tx>
          <c:spPr>
            <a:ln w="3492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numRef>
              <c:f>Hoja1!$J$1:$BI$1</c:f>
              <c:numCache>
                <c:formatCode>General</c:formatCode>
                <c:ptCount val="52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  <c:pt idx="37">
                  <c:v>2017</c:v>
                </c:pt>
                <c:pt idx="38">
                  <c:v>2018</c:v>
                </c:pt>
                <c:pt idx="39">
                  <c:v>2019</c:v>
                </c:pt>
                <c:pt idx="40">
                  <c:v>2020</c:v>
                </c:pt>
                <c:pt idx="41">
                  <c:v>2021</c:v>
                </c:pt>
                <c:pt idx="42">
                  <c:v>2022</c:v>
                </c:pt>
                <c:pt idx="43">
                  <c:v>2023</c:v>
                </c:pt>
                <c:pt idx="44">
                  <c:v>2024</c:v>
                </c:pt>
                <c:pt idx="45">
                  <c:v>2025</c:v>
                </c:pt>
                <c:pt idx="46">
                  <c:v>2026</c:v>
                </c:pt>
                <c:pt idx="47">
                  <c:v>2027</c:v>
                </c:pt>
                <c:pt idx="48">
                  <c:v>2028</c:v>
                </c:pt>
                <c:pt idx="49">
                  <c:v>2029</c:v>
                </c:pt>
                <c:pt idx="50">
                  <c:v>2030</c:v>
                </c:pt>
                <c:pt idx="51">
                  <c:v>2031</c:v>
                </c:pt>
              </c:numCache>
            </c:numRef>
          </c:cat>
          <c:val>
            <c:numRef>
              <c:f>Hoja1!$J$3:$BI$3</c:f>
              <c:numCache>
                <c:formatCode>#,##0.00</c:formatCode>
                <c:ptCount val="52"/>
                <c:pt idx="0">
                  <c:v>2857.3249999999998</c:v>
                </c:pt>
                <c:pt idx="1">
                  <c:v>3207.0250000000001</c:v>
                </c:pt>
                <c:pt idx="2">
                  <c:v>3343.8</c:v>
                </c:pt>
                <c:pt idx="3">
                  <c:v>3634.0250000000001</c:v>
                </c:pt>
                <c:pt idx="4">
                  <c:v>4037.65</c:v>
                </c:pt>
                <c:pt idx="5">
                  <c:v>4339</c:v>
                </c:pt>
                <c:pt idx="6">
                  <c:v>4579.625</c:v>
                </c:pt>
                <c:pt idx="7">
                  <c:v>4855.25</c:v>
                </c:pt>
                <c:pt idx="8">
                  <c:v>5236.4250000000002</c:v>
                </c:pt>
                <c:pt idx="9">
                  <c:v>5641.6</c:v>
                </c:pt>
                <c:pt idx="10">
                  <c:v>5963.125</c:v>
                </c:pt>
                <c:pt idx="11">
                  <c:v>6158.125</c:v>
                </c:pt>
                <c:pt idx="12">
                  <c:v>6520.3249999999998</c:v>
                </c:pt>
                <c:pt idx="13">
                  <c:v>6858.55</c:v>
                </c:pt>
                <c:pt idx="14">
                  <c:v>7287.25</c:v>
                </c:pt>
                <c:pt idx="15">
                  <c:v>7639.75</c:v>
                </c:pt>
                <c:pt idx="16">
                  <c:v>8073.125</c:v>
                </c:pt>
                <c:pt idx="17">
                  <c:v>8577.5499999999993</c:v>
                </c:pt>
                <c:pt idx="18">
                  <c:v>9062.8250000000007</c:v>
                </c:pt>
                <c:pt idx="19">
                  <c:v>9630.7000000000007</c:v>
                </c:pt>
                <c:pt idx="20">
                  <c:v>10252.35</c:v>
                </c:pt>
                <c:pt idx="21">
                  <c:v>10581.825000000001</c:v>
                </c:pt>
                <c:pt idx="22">
                  <c:v>10936.45</c:v>
                </c:pt>
                <c:pt idx="23">
                  <c:v>11458.25</c:v>
                </c:pt>
                <c:pt idx="24">
                  <c:v>12213.725</c:v>
                </c:pt>
                <c:pt idx="25">
                  <c:v>13036.625</c:v>
                </c:pt>
                <c:pt idx="26">
                  <c:v>13814.6</c:v>
                </c:pt>
                <c:pt idx="27">
                  <c:v>14451.875</c:v>
                </c:pt>
                <c:pt idx="28">
                  <c:v>14712.825000000001</c:v>
                </c:pt>
                <c:pt idx="29">
                  <c:v>14448.924999999999</c:v>
                </c:pt>
                <c:pt idx="30">
                  <c:v>14992.05</c:v>
                </c:pt>
                <c:pt idx="31">
                  <c:v>15542.6</c:v>
                </c:pt>
                <c:pt idx="32">
                  <c:v>16197.05</c:v>
                </c:pt>
                <c:pt idx="33">
                  <c:v>16784.825000000001</c:v>
                </c:pt>
                <c:pt idx="34">
                  <c:v>17527.275000000001</c:v>
                </c:pt>
                <c:pt idx="35">
                  <c:v>18224.775000000001</c:v>
                </c:pt>
                <c:pt idx="36">
                  <c:v>18715.05</c:v>
                </c:pt>
                <c:pt idx="37">
                  <c:v>19519.400000000001</c:v>
                </c:pt>
                <c:pt idx="38">
                  <c:v>20580.25</c:v>
                </c:pt>
                <c:pt idx="39">
                  <c:v>21439.453000000001</c:v>
                </c:pt>
                <c:pt idx="40">
                  <c:v>22321.761999999999</c:v>
                </c:pt>
                <c:pt idx="41">
                  <c:v>23180.282999999999</c:v>
                </c:pt>
                <c:pt idx="42">
                  <c:v>24013.800999999999</c:v>
                </c:pt>
                <c:pt idx="43">
                  <c:v>24881.411</c:v>
                </c:pt>
                <c:pt idx="44">
                  <c:v>25793.419000000002</c:v>
                </c:pt>
                <c:pt idx="45" formatCode="General">
                  <c:v>26727.140767800003</c:v>
                </c:pt>
                <c:pt idx="46" formatCode="General">
                  <c:v>27694.663263594364</c:v>
                </c:pt>
                <c:pt idx="47" formatCode="General">
                  <c:v>28697.210073736482</c:v>
                </c:pt>
                <c:pt idx="48" formatCode="General">
                  <c:v>29736.049078405744</c:v>
                </c:pt>
                <c:pt idx="49" formatCode="General">
                  <c:v>30812.494055044033</c:v>
                </c:pt>
                <c:pt idx="50" formatCode="General">
                  <c:v>31927.906339836627</c:v>
                </c:pt>
                <c:pt idx="51" formatCode="General">
                  <c:v>33083.696549338711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D5-9649-BDBD-F33C8C1CCC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6383744"/>
        <c:axId val="1126034672"/>
      </c:lineChart>
      <c:catAx>
        <c:axId val="1086039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1086043888"/>
        <c:crosses val="autoZero"/>
        <c:auto val="1"/>
        <c:lblAlgn val="ctr"/>
        <c:lblOffset val="100"/>
        <c:noMultiLvlLbl val="0"/>
      </c:catAx>
      <c:valAx>
        <c:axId val="10860438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1086039968"/>
        <c:crosses val="autoZero"/>
        <c:crossBetween val="between"/>
      </c:valAx>
      <c:valAx>
        <c:axId val="1126034672"/>
        <c:scaling>
          <c:orientation val="minMax"/>
          <c:max val="40000"/>
        </c:scaling>
        <c:delete val="0"/>
        <c:axPos val="r"/>
        <c:numFmt formatCode="0" sourceLinked="0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1126383744"/>
        <c:crosses val="max"/>
        <c:crossBetween val="between"/>
      </c:valAx>
      <c:catAx>
        <c:axId val="112638374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12603467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4811098502957796"/>
          <c:y val="5.3950150280561854E-2"/>
          <c:w val="0.18190531596864218"/>
          <c:h val="6.6514290938596385E-2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aseline="0"/>
      </a:pPr>
      <a:endParaRPr lang="es-CL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'Figs (USD)'!$R$7</c:f>
              <c:strCache>
                <c:ptCount val="1"/>
                <c:pt idx="0">
                  <c:v>China</c:v>
                </c:pt>
              </c:strCache>
            </c:strRef>
          </c:tx>
          <c:spPr>
            <a:ln w="3810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'Figs (USD)'!$Q$8:$Q$509</c:f>
              <c:numCache>
                <c:formatCode>m/d/yy</c:formatCode>
                <c:ptCount val="502"/>
                <c:pt idx="0">
                  <c:v>43102</c:v>
                </c:pt>
                <c:pt idx="1">
                  <c:v>43103</c:v>
                </c:pt>
                <c:pt idx="2">
                  <c:v>43104</c:v>
                </c:pt>
                <c:pt idx="3">
                  <c:v>43105</c:v>
                </c:pt>
                <c:pt idx="4">
                  <c:v>43108</c:v>
                </c:pt>
                <c:pt idx="5">
                  <c:v>43109</c:v>
                </c:pt>
                <c:pt idx="6">
                  <c:v>43110</c:v>
                </c:pt>
                <c:pt idx="7">
                  <c:v>43111</c:v>
                </c:pt>
                <c:pt idx="8">
                  <c:v>43112</c:v>
                </c:pt>
                <c:pt idx="9">
                  <c:v>43115</c:v>
                </c:pt>
                <c:pt idx="10">
                  <c:v>43116</c:v>
                </c:pt>
                <c:pt idx="11">
                  <c:v>43117</c:v>
                </c:pt>
                <c:pt idx="12">
                  <c:v>43118</c:v>
                </c:pt>
                <c:pt idx="13">
                  <c:v>43119</c:v>
                </c:pt>
                <c:pt idx="14">
                  <c:v>43122</c:v>
                </c:pt>
                <c:pt idx="15">
                  <c:v>43123</c:v>
                </c:pt>
                <c:pt idx="16">
                  <c:v>43124</c:v>
                </c:pt>
                <c:pt idx="17">
                  <c:v>43125</c:v>
                </c:pt>
                <c:pt idx="18">
                  <c:v>43126</c:v>
                </c:pt>
                <c:pt idx="19">
                  <c:v>43129</c:v>
                </c:pt>
                <c:pt idx="20">
                  <c:v>43130</c:v>
                </c:pt>
                <c:pt idx="21">
                  <c:v>43131</c:v>
                </c:pt>
                <c:pt idx="22">
                  <c:v>43132</c:v>
                </c:pt>
                <c:pt idx="23">
                  <c:v>43133</c:v>
                </c:pt>
                <c:pt idx="24">
                  <c:v>43136</c:v>
                </c:pt>
                <c:pt idx="25">
                  <c:v>43137</c:v>
                </c:pt>
                <c:pt idx="26">
                  <c:v>43138</c:v>
                </c:pt>
                <c:pt idx="27">
                  <c:v>43139</c:v>
                </c:pt>
                <c:pt idx="28">
                  <c:v>43140</c:v>
                </c:pt>
                <c:pt idx="29">
                  <c:v>43143</c:v>
                </c:pt>
                <c:pt idx="30">
                  <c:v>43144</c:v>
                </c:pt>
                <c:pt idx="31">
                  <c:v>43145</c:v>
                </c:pt>
                <c:pt idx="32">
                  <c:v>43146</c:v>
                </c:pt>
                <c:pt idx="33">
                  <c:v>43147</c:v>
                </c:pt>
                <c:pt idx="34">
                  <c:v>43150</c:v>
                </c:pt>
                <c:pt idx="35">
                  <c:v>43151</c:v>
                </c:pt>
                <c:pt idx="36">
                  <c:v>43152</c:v>
                </c:pt>
                <c:pt idx="37">
                  <c:v>43153</c:v>
                </c:pt>
                <c:pt idx="38">
                  <c:v>43154</c:v>
                </c:pt>
                <c:pt idx="39">
                  <c:v>43157</c:v>
                </c:pt>
                <c:pt idx="40">
                  <c:v>43158</c:v>
                </c:pt>
                <c:pt idx="41">
                  <c:v>43159</c:v>
                </c:pt>
                <c:pt idx="42">
                  <c:v>43160</c:v>
                </c:pt>
                <c:pt idx="43">
                  <c:v>43161</c:v>
                </c:pt>
                <c:pt idx="44">
                  <c:v>43164</c:v>
                </c:pt>
                <c:pt idx="45">
                  <c:v>43165</c:v>
                </c:pt>
                <c:pt idx="46">
                  <c:v>43166</c:v>
                </c:pt>
                <c:pt idx="47">
                  <c:v>43167</c:v>
                </c:pt>
                <c:pt idx="48">
                  <c:v>43168</c:v>
                </c:pt>
                <c:pt idx="49">
                  <c:v>43171</c:v>
                </c:pt>
                <c:pt idx="50">
                  <c:v>43172</c:v>
                </c:pt>
                <c:pt idx="51">
                  <c:v>43173</c:v>
                </c:pt>
                <c:pt idx="52">
                  <c:v>43174</c:v>
                </c:pt>
                <c:pt idx="53">
                  <c:v>43175</c:v>
                </c:pt>
                <c:pt idx="54">
                  <c:v>43178</c:v>
                </c:pt>
                <c:pt idx="55">
                  <c:v>43179</c:v>
                </c:pt>
                <c:pt idx="56">
                  <c:v>43180</c:v>
                </c:pt>
                <c:pt idx="57">
                  <c:v>43181</c:v>
                </c:pt>
                <c:pt idx="58">
                  <c:v>43182</c:v>
                </c:pt>
                <c:pt idx="59">
                  <c:v>43185</c:v>
                </c:pt>
                <c:pt idx="60">
                  <c:v>43186</c:v>
                </c:pt>
                <c:pt idx="61">
                  <c:v>43187</c:v>
                </c:pt>
                <c:pt idx="62">
                  <c:v>43188</c:v>
                </c:pt>
                <c:pt idx="63">
                  <c:v>43189</c:v>
                </c:pt>
                <c:pt idx="64">
                  <c:v>43192</c:v>
                </c:pt>
                <c:pt idx="65">
                  <c:v>43193</c:v>
                </c:pt>
                <c:pt idx="66">
                  <c:v>43194</c:v>
                </c:pt>
                <c:pt idx="67">
                  <c:v>43195</c:v>
                </c:pt>
                <c:pt idx="68">
                  <c:v>43196</c:v>
                </c:pt>
                <c:pt idx="69">
                  <c:v>43199</c:v>
                </c:pt>
                <c:pt idx="70">
                  <c:v>43200</c:v>
                </c:pt>
                <c:pt idx="71">
                  <c:v>43201</c:v>
                </c:pt>
                <c:pt idx="72">
                  <c:v>43202</c:v>
                </c:pt>
                <c:pt idx="73">
                  <c:v>43203</c:v>
                </c:pt>
                <c:pt idx="74">
                  <c:v>43206</c:v>
                </c:pt>
                <c:pt idx="75">
                  <c:v>43207</c:v>
                </c:pt>
                <c:pt idx="76">
                  <c:v>43208</c:v>
                </c:pt>
                <c:pt idx="77">
                  <c:v>43209</c:v>
                </c:pt>
                <c:pt idx="78">
                  <c:v>43210</c:v>
                </c:pt>
                <c:pt idx="79">
                  <c:v>43213</c:v>
                </c:pt>
                <c:pt idx="80">
                  <c:v>43214</c:v>
                </c:pt>
                <c:pt idx="81">
                  <c:v>43215</c:v>
                </c:pt>
                <c:pt idx="82">
                  <c:v>43216</c:v>
                </c:pt>
                <c:pt idx="83">
                  <c:v>43217</c:v>
                </c:pt>
                <c:pt idx="84">
                  <c:v>43220</c:v>
                </c:pt>
                <c:pt idx="85">
                  <c:v>43221</c:v>
                </c:pt>
                <c:pt idx="86">
                  <c:v>43222</c:v>
                </c:pt>
                <c:pt idx="87">
                  <c:v>43223</c:v>
                </c:pt>
                <c:pt idx="88">
                  <c:v>43224</c:v>
                </c:pt>
                <c:pt idx="89">
                  <c:v>43227</c:v>
                </c:pt>
                <c:pt idx="90">
                  <c:v>43228</c:v>
                </c:pt>
                <c:pt idx="91">
                  <c:v>43229</c:v>
                </c:pt>
                <c:pt idx="92">
                  <c:v>43230</c:v>
                </c:pt>
                <c:pt idx="93">
                  <c:v>43231</c:v>
                </c:pt>
                <c:pt idx="94">
                  <c:v>43234</c:v>
                </c:pt>
                <c:pt idx="95">
                  <c:v>43235</c:v>
                </c:pt>
                <c:pt idx="96">
                  <c:v>43236</c:v>
                </c:pt>
                <c:pt idx="97">
                  <c:v>43237</c:v>
                </c:pt>
                <c:pt idx="98">
                  <c:v>43238</c:v>
                </c:pt>
                <c:pt idx="99">
                  <c:v>43241</c:v>
                </c:pt>
                <c:pt idx="100">
                  <c:v>43242</c:v>
                </c:pt>
                <c:pt idx="101">
                  <c:v>43243</c:v>
                </c:pt>
                <c:pt idx="102">
                  <c:v>43244</c:v>
                </c:pt>
                <c:pt idx="103">
                  <c:v>43245</c:v>
                </c:pt>
                <c:pt idx="104">
                  <c:v>43248</c:v>
                </c:pt>
                <c:pt idx="105">
                  <c:v>43249</c:v>
                </c:pt>
                <c:pt idx="106">
                  <c:v>43250</c:v>
                </c:pt>
                <c:pt idx="107">
                  <c:v>43251</c:v>
                </c:pt>
                <c:pt idx="108">
                  <c:v>43252</c:v>
                </c:pt>
                <c:pt idx="109">
                  <c:v>43255</c:v>
                </c:pt>
                <c:pt idx="110">
                  <c:v>43256</c:v>
                </c:pt>
                <c:pt idx="111">
                  <c:v>43257</c:v>
                </c:pt>
                <c:pt idx="112">
                  <c:v>43258</c:v>
                </c:pt>
                <c:pt idx="113">
                  <c:v>43259</c:v>
                </c:pt>
                <c:pt idx="114">
                  <c:v>43262</c:v>
                </c:pt>
                <c:pt idx="115">
                  <c:v>43263</c:v>
                </c:pt>
                <c:pt idx="116">
                  <c:v>43264</c:v>
                </c:pt>
                <c:pt idx="117">
                  <c:v>43265</c:v>
                </c:pt>
                <c:pt idx="118">
                  <c:v>43266</c:v>
                </c:pt>
                <c:pt idx="119">
                  <c:v>43269</c:v>
                </c:pt>
                <c:pt idx="120">
                  <c:v>43270</c:v>
                </c:pt>
                <c:pt idx="121">
                  <c:v>43271</c:v>
                </c:pt>
                <c:pt idx="122">
                  <c:v>43272</c:v>
                </c:pt>
                <c:pt idx="123">
                  <c:v>43273</c:v>
                </c:pt>
                <c:pt idx="124">
                  <c:v>43276</c:v>
                </c:pt>
                <c:pt idx="125">
                  <c:v>43277</c:v>
                </c:pt>
                <c:pt idx="126">
                  <c:v>43278</c:v>
                </c:pt>
                <c:pt idx="127">
                  <c:v>43279</c:v>
                </c:pt>
                <c:pt idx="128">
                  <c:v>43280</c:v>
                </c:pt>
                <c:pt idx="129">
                  <c:v>43283</c:v>
                </c:pt>
                <c:pt idx="130">
                  <c:v>43284</c:v>
                </c:pt>
                <c:pt idx="131">
                  <c:v>43285</c:v>
                </c:pt>
                <c:pt idx="132">
                  <c:v>43286</c:v>
                </c:pt>
                <c:pt idx="133">
                  <c:v>43287</c:v>
                </c:pt>
                <c:pt idx="134">
                  <c:v>43290</c:v>
                </c:pt>
                <c:pt idx="135">
                  <c:v>43291</c:v>
                </c:pt>
                <c:pt idx="136">
                  <c:v>43292</c:v>
                </c:pt>
                <c:pt idx="137">
                  <c:v>43293</c:v>
                </c:pt>
                <c:pt idx="138">
                  <c:v>43294</c:v>
                </c:pt>
                <c:pt idx="139">
                  <c:v>43297</c:v>
                </c:pt>
                <c:pt idx="140">
                  <c:v>43298</c:v>
                </c:pt>
                <c:pt idx="141">
                  <c:v>43299</c:v>
                </c:pt>
                <c:pt idx="142">
                  <c:v>43300</c:v>
                </c:pt>
                <c:pt idx="143">
                  <c:v>43301</c:v>
                </c:pt>
                <c:pt idx="144">
                  <c:v>43304</c:v>
                </c:pt>
                <c:pt idx="145">
                  <c:v>43305</c:v>
                </c:pt>
                <c:pt idx="146">
                  <c:v>43306</c:v>
                </c:pt>
                <c:pt idx="147">
                  <c:v>43307</c:v>
                </c:pt>
                <c:pt idx="148">
                  <c:v>43308</c:v>
                </c:pt>
                <c:pt idx="149">
                  <c:v>43311</c:v>
                </c:pt>
                <c:pt idx="150">
                  <c:v>43312</c:v>
                </c:pt>
                <c:pt idx="151">
                  <c:v>43313</c:v>
                </c:pt>
                <c:pt idx="152">
                  <c:v>43314</c:v>
                </c:pt>
                <c:pt idx="153">
                  <c:v>43315</c:v>
                </c:pt>
                <c:pt idx="154">
                  <c:v>43318</c:v>
                </c:pt>
                <c:pt idx="155">
                  <c:v>43319</c:v>
                </c:pt>
                <c:pt idx="156">
                  <c:v>43320</c:v>
                </c:pt>
                <c:pt idx="157">
                  <c:v>43321</c:v>
                </c:pt>
                <c:pt idx="158">
                  <c:v>43322</c:v>
                </c:pt>
                <c:pt idx="159">
                  <c:v>43325</c:v>
                </c:pt>
                <c:pt idx="160">
                  <c:v>43326</c:v>
                </c:pt>
                <c:pt idx="161">
                  <c:v>43327</c:v>
                </c:pt>
                <c:pt idx="162">
                  <c:v>43328</c:v>
                </c:pt>
                <c:pt idx="163">
                  <c:v>43329</c:v>
                </c:pt>
                <c:pt idx="164">
                  <c:v>43332</c:v>
                </c:pt>
                <c:pt idx="165">
                  <c:v>43333</c:v>
                </c:pt>
                <c:pt idx="166">
                  <c:v>43334</c:v>
                </c:pt>
                <c:pt idx="167">
                  <c:v>43335</c:v>
                </c:pt>
                <c:pt idx="168">
                  <c:v>43336</c:v>
                </c:pt>
                <c:pt idx="169">
                  <c:v>43339</c:v>
                </c:pt>
                <c:pt idx="170">
                  <c:v>43340</c:v>
                </c:pt>
                <c:pt idx="171">
                  <c:v>43341</c:v>
                </c:pt>
                <c:pt idx="172">
                  <c:v>43342</c:v>
                </c:pt>
                <c:pt idx="173">
                  <c:v>43343</c:v>
                </c:pt>
                <c:pt idx="174">
                  <c:v>43346</c:v>
                </c:pt>
                <c:pt idx="175">
                  <c:v>43347</c:v>
                </c:pt>
                <c:pt idx="176">
                  <c:v>43348</c:v>
                </c:pt>
                <c:pt idx="177">
                  <c:v>43349</c:v>
                </c:pt>
                <c:pt idx="178">
                  <c:v>43350</c:v>
                </c:pt>
                <c:pt idx="179">
                  <c:v>43353</c:v>
                </c:pt>
                <c:pt idx="180">
                  <c:v>43354</c:v>
                </c:pt>
                <c:pt idx="181">
                  <c:v>43355</c:v>
                </c:pt>
                <c:pt idx="182">
                  <c:v>43356</c:v>
                </c:pt>
                <c:pt idx="183">
                  <c:v>43357</c:v>
                </c:pt>
                <c:pt idx="184">
                  <c:v>43360</c:v>
                </c:pt>
                <c:pt idx="185">
                  <c:v>43361</c:v>
                </c:pt>
                <c:pt idx="186">
                  <c:v>43362</c:v>
                </c:pt>
                <c:pt idx="187">
                  <c:v>43363</c:v>
                </c:pt>
                <c:pt idx="188">
                  <c:v>43364</c:v>
                </c:pt>
                <c:pt idx="189">
                  <c:v>43367</c:v>
                </c:pt>
                <c:pt idx="190">
                  <c:v>43368</c:v>
                </c:pt>
                <c:pt idx="191">
                  <c:v>43369</c:v>
                </c:pt>
                <c:pt idx="192">
                  <c:v>43370</c:v>
                </c:pt>
                <c:pt idx="193">
                  <c:v>43371</c:v>
                </c:pt>
                <c:pt idx="194">
                  <c:v>43374</c:v>
                </c:pt>
                <c:pt idx="195">
                  <c:v>43375</c:v>
                </c:pt>
                <c:pt idx="196">
                  <c:v>43376</c:v>
                </c:pt>
                <c:pt idx="197">
                  <c:v>43377</c:v>
                </c:pt>
                <c:pt idx="198">
                  <c:v>43378</c:v>
                </c:pt>
                <c:pt idx="199">
                  <c:v>43381</c:v>
                </c:pt>
                <c:pt idx="200">
                  <c:v>43382</c:v>
                </c:pt>
                <c:pt idx="201">
                  <c:v>43383</c:v>
                </c:pt>
                <c:pt idx="202">
                  <c:v>43384</c:v>
                </c:pt>
                <c:pt idx="203">
                  <c:v>43385</c:v>
                </c:pt>
                <c:pt idx="204">
                  <c:v>43388</c:v>
                </c:pt>
                <c:pt idx="205">
                  <c:v>43389</c:v>
                </c:pt>
                <c:pt idx="206">
                  <c:v>43390</c:v>
                </c:pt>
                <c:pt idx="207">
                  <c:v>43391</c:v>
                </c:pt>
                <c:pt idx="208">
                  <c:v>43392</c:v>
                </c:pt>
                <c:pt idx="209">
                  <c:v>43395</c:v>
                </c:pt>
                <c:pt idx="210">
                  <c:v>43396</c:v>
                </c:pt>
                <c:pt idx="211">
                  <c:v>43397</c:v>
                </c:pt>
                <c:pt idx="212">
                  <c:v>43398</c:v>
                </c:pt>
                <c:pt idx="213">
                  <c:v>43399</c:v>
                </c:pt>
                <c:pt idx="214">
                  <c:v>43402</c:v>
                </c:pt>
                <c:pt idx="215">
                  <c:v>43403</c:v>
                </c:pt>
                <c:pt idx="216">
                  <c:v>43404</c:v>
                </c:pt>
                <c:pt idx="217">
                  <c:v>43405</c:v>
                </c:pt>
                <c:pt idx="218">
                  <c:v>43406</c:v>
                </c:pt>
                <c:pt idx="219">
                  <c:v>43409</c:v>
                </c:pt>
                <c:pt idx="220">
                  <c:v>43410</c:v>
                </c:pt>
                <c:pt idx="221">
                  <c:v>43411</c:v>
                </c:pt>
                <c:pt idx="222">
                  <c:v>43412</c:v>
                </c:pt>
                <c:pt idx="223">
                  <c:v>43413</c:v>
                </c:pt>
                <c:pt idx="224">
                  <c:v>43416</c:v>
                </c:pt>
                <c:pt idx="225">
                  <c:v>43417</c:v>
                </c:pt>
                <c:pt idx="226">
                  <c:v>43418</c:v>
                </c:pt>
                <c:pt idx="227">
                  <c:v>43419</c:v>
                </c:pt>
                <c:pt idx="228">
                  <c:v>43420</c:v>
                </c:pt>
                <c:pt idx="229">
                  <c:v>43423</c:v>
                </c:pt>
                <c:pt idx="230">
                  <c:v>43424</c:v>
                </c:pt>
                <c:pt idx="231">
                  <c:v>43425</c:v>
                </c:pt>
                <c:pt idx="232">
                  <c:v>43426</c:v>
                </c:pt>
                <c:pt idx="233">
                  <c:v>43427</c:v>
                </c:pt>
                <c:pt idx="234">
                  <c:v>43430</c:v>
                </c:pt>
                <c:pt idx="235">
                  <c:v>43431</c:v>
                </c:pt>
                <c:pt idx="236">
                  <c:v>43432</c:v>
                </c:pt>
                <c:pt idx="237">
                  <c:v>43433</c:v>
                </c:pt>
                <c:pt idx="238">
                  <c:v>43434</c:v>
                </c:pt>
                <c:pt idx="239">
                  <c:v>43437</c:v>
                </c:pt>
                <c:pt idx="240">
                  <c:v>43438</c:v>
                </c:pt>
                <c:pt idx="241">
                  <c:v>43439</c:v>
                </c:pt>
                <c:pt idx="242">
                  <c:v>43440</c:v>
                </c:pt>
                <c:pt idx="243">
                  <c:v>43441</c:v>
                </c:pt>
                <c:pt idx="244">
                  <c:v>43444</c:v>
                </c:pt>
                <c:pt idx="245">
                  <c:v>43445</c:v>
                </c:pt>
                <c:pt idx="246">
                  <c:v>43446</c:v>
                </c:pt>
                <c:pt idx="247">
                  <c:v>43447</c:v>
                </c:pt>
                <c:pt idx="248">
                  <c:v>43448</c:v>
                </c:pt>
                <c:pt idx="249">
                  <c:v>43451</c:v>
                </c:pt>
                <c:pt idx="250">
                  <c:v>43452</c:v>
                </c:pt>
                <c:pt idx="251">
                  <c:v>43453</c:v>
                </c:pt>
                <c:pt idx="252">
                  <c:v>43454</c:v>
                </c:pt>
                <c:pt idx="253">
                  <c:v>43455</c:v>
                </c:pt>
                <c:pt idx="254">
                  <c:v>43458</c:v>
                </c:pt>
                <c:pt idx="255">
                  <c:v>43459</c:v>
                </c:pt>
                <c:pt idx="256">
                  <c:v>43460</c:v>
                </c:pt>
                <c:pt idx="257">
                  <c:v>43461</c:v>
                </c:pt>
                <c:pt idx="258">
                  <c:v>43462</c:v>
                </c:pt>
                <c:pt idx="259">
                  <c:v>43465</c:v>
                </c:pt>
                <c:pt idx="260">
                  <c:v>43466</c:v>
                </c:pt>
                <c:pt idx="261">
                  <c:v>43467</c:v>
                </c:pt>
                <c:pt idx="262">
                  <c:v>43468</c:v>
                </c:pt>
                <c:pt idx="263">
                  <c:v>43469</c:v>
                </c:pt>
                <c:pt idx="264">
                  <c:v>43472</c:v>
                </c:pt>
                <c:pt idx="265">
                  <c:v>43473</c:v>
                </c:pt>
                <c:pt idx="266">
                  <c:v>43474</c:v>
                </c:pt>
                <c:pt idx="267">
                  <c:v>43475</c:v>
                </c:pt>
                <c:pt idx="268">
                  <c:v>43476</c:v>
                </c:pt>
                <c:pt idx="269">
                  <c:v>43479</c:v>
                </c:pt>
                <c:pt idx="270">
                  <c:v>43480</c:v>
                </c:pt>
                <c:pt idx="271">
                  <c:v>43481</c:v>
                </c:pt>
                <c:pt idx="272">
                  <c:v>43482</c:v>
                </c:pt>
                <c:pt idx="273">
                  <c:v>43483</c:v>
                </c:pt>
                <c:pt idx="274">
                  <c:v>43486</c:v>
                </c:pt>
                <c:pt idx="275">
                  <c:v>43487</c:v>
                </c:pt>
                <c:pt idx="276">
                  <c:v>43488</c:v>
                </c:pt>
                <c:pt idx="277">
                  <c:v>43489</c:v>
                </c:pt>
                <c:pt idx="278">
                  <c:v>43490</c:v>
                </c:pt>
                <c:pt idx="279">
                  <c:v>43493</c:v>
                </c:pt>
                <c:pt idx="280">
                  <c:v>43494</c:v>
                </c:pt>
                <c:pt idx="281">
                  <c:v>43495</c:v>
                </c:pt>
                <c:pt idx="282">
                  <c:v>43496</c:v>
                </c:pt>
                <c:pt idx="283">
                  <c:v>43497</c:v>
                </c:pt>
                <c:pt idx="284">
                  <c:v>43500</c:v>
                </c:pt>
                <c:pt idx="285">
                  <c:v>43501</c:v>
                </c:pt>
                <c:pt idx="286">
                  <c:v>43502</c:v>
                </c:pt>
                <c:pt idx="287">
                  <c:v>43503</c:v>
                </c:pt>
                <c:pt idx="288">
                  <c:v>43504</c:v>
                </c:pt>
                <c:pt idx="289">
                  <c:v>43507</c:v>
                </c:pt>
                <c:pt idx="290">
                  <c:v>43508</c:v>
                </c:pt>
                <c:pt idx="291">
                  <c:v>43509</c:v>
                </c:pt>
                <c:pt idx="292">
                  <c:v>43510</c:v>
                </c:pt>
                <c:pt idx="293">
                  <c:v>43511</c:v>
                </c:pt>
                <c:pt idx="294">
                  <c:v>43514</c:v>
                </c:pt>
                <c:pt idx="295">
                  <c:v>43515</c:v>
                </c:pt>
                <c:pt idx="296">
                  <c:v>43516</c:v>
                </c:pt>
                <c:pt idx="297">
                  <c:v>43517</c:v>
                </c:pt>
                <c:pt idx="298">
                  <c:v>43518</c:v>
                </c:pt>
                <c:pt idx="299">
                  <c:v>43521</c:v>
                </c:pt>
                <c:pt idx="300">
                  <c:v>43522</c:v>
                </c:pt>
                <c:pt idx="301">
                  <c:v>43523</c:v>
                </c:pt>
                <c:pt idx="302">
                  <c:v>43524</c:v>
                </c:pt>
                <c:pt idx="303">
                  <c:v>43525</c:v>
                </c:pt>
                <c:pt idx="304">
                  <c:v>43528</c:v>
                </c:pt>
                <c:pt idx="305">
                  <c:v>43529</c:v>
                </c:pt>
                <c:pt idx="306">
                  <c:v>43530</c:v>
                </c:pt>
                <c:pt idx="307">
                  <c:v>43531</c:v>
                </c:pt>
                <c:pt idx="308">
                  <c:v>43532</c:v>
                </c:pt>
                <c:pt idx="309">
                  <c:v>43535</c:v>
                </c:pt>
                <c:pt idx="310">
                  <c:v>43536</c:v>
                </c:pt>
                <c:pt idx="311">
                  <c:v>43537</c:v>
                </c:pt>
                <c:pt idx="312">
                  <c:v>43538</c:v>
                </c:pt>
                <c:pt idx="313">
                  <c:v>43539</c:v>
                </c:pt>
                <c:pt idx="314">
                  <c:v>43542</c:v>
                </c:pt>
                <c:pt idx="315">
                  <c:v>43543</c:v>
                </c:pt>
                <c:pt idx="316">
                  <c:v>43544</c:v>
                </c:pt>
                <c:pt idx="317">
                  <c:v>43545</c:v>
                </c:pt>
                <c:pt idx="318">
                  <c:v>43546</c:v>
                </c:pt>
                <c:pt idx="319">
                  <c:v>43549</c:v>
                </c:pt>
                <c:pt idx="320">
                  <c:v>43550</c:v>
                </c:pt>
                <c:pt idx="321">
                  <c:v>43551</c:v>
                </c:pt>
                <c:pt idx="322">
                  <c:v>43552</c:v>
                </c:pt>
                <c:pt idx="323">
                  <c:v>43553</c:v>
                </c:pt>
                <c:pt idx="324">
                  <c:v>43556</c:v>
                </c:pt>
                <c:pt idx="325">
                  <c:v>43557</c:v>
                </c:pt>
                <c:pt idx="326">
                  <c:v>43558</c:v>
                </c:pt>
                <c:pt idx="327">
                  <c:v>43559</c:v>
                </c:pt>
                <c:pt idx="328">
                  <c:v>43560</c:v>
                </c:pt>
                <c:pt idx="329">
                  <c:v>43563</c:v>
                </c:pt>
                <c:pt idx="330">
                  <c:v>43564</c:v>
                </c:pt>
                <c:pt idx="331">
                  <c:v>43565</c:v>
                </c:pt>
                <c:pt idx="332">
                  <c:v>43566</c:v>
                </c:pt>
                <c:pt idx="333">
                  <c:v>43567</c:v>
                </c:pt>
                <c:pt idx="334">
                  <c:v>43570</c:v>
                </c:pt>
                <c:pt idx="335">
                  <c:v>43571</c:v>
                </c:pt>
                <c:pt idx="336">
                  <c:v>43572</c:v>
                </c:pt>
                <c:pt idx="337">
                  <c:v>43573</c:v>
                </c:pt>
                <c:pt idx="338">
                  <c:v>43574</c:v>
                </c:pt>
                <c:pt idx="339">
                  <c:v>43577</c:v>
                </c:pt>
                <c:pt idx="340">
                  <c:v>43578</c:v>
                </c:pt>
                <c:pt idx="341">
                  <c:v>43579</c:v>
                </c:pt>
                <c:pt idx="342">
                  <c:v>43580</c:v>
                </c:pt>
                <c:pt idx="343">
                  <c:v>43581</c:v>
                </c:pt>
                <c:pt idx="344">
                  <c:v>43584</c:v>
                </c:pt>
                <c:pt idx="345">
                  <c:v>43585</c:v>
                </c:pt>
                <c:pt idx="346">
                  <c:v>43586</c:v>
                </c:pt>
                <c:pt idx="347">
                  <c:v>43587</c:v>
                </c:pt>
                <c:pt idx="348">
                  <c:v>43588</c:v>
                </c:pt>
                <c:pt idx="349">
                  <c:v>43591</c:v>
                </c:pt>
                <c:pt idx="350">
                  <c:v>43592</c:v>
                </c:pt>
                <c:pt idx="351">
                  <c:v>43593</c:v>
                </c:pt>
                <c:pt idx="352">
                  <c:v>43594</c:v>
                </c:pt>
                <c:pt idx="353">
                  <c:v>43595</c:v>
                </c:pt>
                <c:pt idx="354">
                  <c:v>43598</c:v>
                </c:pt>
                <c:pt idx="355">
                  <c:v>43599</c:v>
                </c:pt>
                <c:pt idx="356">
                  <c:v>43600</c:v>
                </c:pt>
                <c:pt idx="357">
                  <c:v>43601</c:v>
                </c:pt>
                <c:pt idx="358">
                  <c:v>43602</c:v>
                </c:pt>
                <c:pt idx="359">
                  <c:v>43605</c:v>
                </c:pt>
                <c:pt idx="360">
                  <c:v>43606</c:v>
                </c:pt>
                <c:pt idx="361">
                  <c:v>43607</c:v>
                </c:pt>
                <c:pt idx="362">
                  <c:v>43608</c:v>
                </c:pt>
                <c:pt idx="363">
                  <c:v>43609</c:v>
                </c:pt>
                <c:pt idx="364">
                  <c:v>43612</c:v>
                </c:pt>
                <c:pt idx="365">
                  <c:v>43613</c:v>
                </c:pt>
                <c:pt idx="366">
                  <c:v>43614</c:v>
                </c:pt>
                <c:pt idx="367">
                  <c:v>43615</c:v>
                </c:pt>
                <c:pt idx="368">
                  <c:v>43616</c:v>
                </c:pt>
                <c:pt idx="369">
                  <c:v>43619</c:v>
                </c:pt>
                <c:pt idx="370">
                  <c:v>43620</c:v>
                </c:pt>
                <c:pt idx="371">
                  <c:v>43621</c:v>
                </c:pt>
                <c:pt idx="372">
                  <c:v>43622</c:v>
                </c:pt>
                <c:pt idx="373">
                  <c:v>43623</c:v>
                </c:pt>
                <c:pt idx="374">
                  <c:v>43626</c:v>
                </c:pt>
                <c:pt idx="375">
                  <c:v>43627</c:v>
                </c:pt>
                <c:pt idx="376">
                  <c:v>43628</c:v>
                </c:pt>
                <c:pt idx="377">
                  <c:v>43629</c:v>
                </c:pt>
                <c:pt idx="378">
                  <c:v>43630</c:v>
                </c:pt>
                <c:pt idx="379">
                  <c:v>43633</c:v>
                </c:pt>
                <c:pt idx="380">
                  <c:v>43634</c:v>
                </c:pt>
                <c:pt idx="381">
                  <c:v>43635</c:v>
                </c:pt>
                <c:pt idx="382">
                  <c:v>43636</c:v>
                </c:pt>
                <c:pt idx="383">
                  <c:v>43637</c:v>
                </c:pt>
                <c:pt idx="384">
                  <c:v>43640</c:v>
                </c:pt>
                <c:pt idx="385">
                  <c:v>43641</c:v>
                </c:pt>
                <c:pt idx="386">
                  <c:v>43642</c:v>
                </c:pt>
                <c:pt idx="387">
                  <c:v>43643</c:v>
                </c:pt>
                <c:pt idx="388">
                  <c:v>43644</c:v>
                </c:pt>
                <c:pt idx="389">
                  <c:v>43647</c:v>
                </c:pt>
                <c:pt idx="390">
                  <c:v>43648</c:v>
                </c:pt>
                <c:pt idx="391">
                  <c:v>43649</c:v>
                </c:pt>
                <c:pt idx="392">
                  <c:v>43650</c:v>
                </c:pt>
                <c:pt idx="393">
                  <c:v>43651</c:v>
                </c:pt>
                <c:pt idx="394">
                  <c:v>43654</c:v>
                </c:pt>
                <c:pt idx="395">
                  <c:v>43655</c:v>
                </c:pt>
                <c:pt idx="396">
                  <c:v>43656</c:v>
                </c:pt>
                <c:pt idx="397">
                  <c:v>43657</c:v>
                </c:pt>
                <c:pt idx="398">
                  <c:v>43658</c:v>
                </c:pt>
                <c:pt idx="399">
                  <c:v>43661</c:v>
                </c:pt>
                <c:pt idx="400">
                  <c:v>43662</c:v>
                </c:pt>
                <c:pt idx="401">
                  <c:v>43663</c:v>
                </c:pt>
                <c:pt idx="402">
                  <c:v>43664</c:v>
                </c:pt>
                <c:pt idx="403">
                  <c:v>43665</c:v>
                </c:pt>
                <c:pt idx="404">
                  <c:v>43668</c:v>
                </c:pt>
                <c:pt idx="405">
                  <c:v>43669</c:v>
                </c:pt>
                <c:pt idx="406">
                  <c:v>43670</c:v>
                </c:pt>
                <c:pt idx="407">
                  <c:v>43671</c:v>
                </c:pt>
                <c:pt idx="408">
                  <c:v>43672</c:v>
                </c:pt>
                <c:pt idx="409">
                  <c:v>43675</c:v>
                </c:pt>
                <c:pt idx="410">
                  <c:v>43676</c:v>
                </c:pt>
                <c:pt idx="411">
                  <c:v>43677</c:v>
                </c:pt>
                <c:pt idx="412">
                  <c:v>43678</c:v>
                </c:pt>
                <c:pt idx="413">
                  <c:v>43679</c:v>
                </c:pt>
                <c:pt idx="414">
                  <c:v>43682</c:v>
                </c:pt>
                <c:pt idx="415">
                  <c:v>43683</c:v>
                </c:pt>
                <c:pt idx="416">
                  <c:v>43684</c:v>
                </c:pt>
                <c:pt idx="417">
                  <c:v>43685</c:v>
                </c:pt>
                <c:pt idx="418">
                  <c:v>43686</c:v>
                </c:pt>
                <c:pt idx="419">
                  <c:v>43689</c:v>
                </c:pt>
                <c:pt idx="420">
                  <c:v>43690</c:v>
                </c:pt>
                <c:pt idx="421">
                  <c:v>43691</c:v>
                </c:pt>
                <c:pt idx="422">
                  <c:v>43692</c:v>
                </c:pt>
                <c:pt idx="423">
                  <c:v>43693</c:v>
                </c:pt>
                <c:pt idx="424">
                  <c:v>43696</c:v>
                </c:pt>
                <c:pt idx="425">
                  <c:v>43697</c:v>
                </c:pt>
                <c:pt idx="426">
                  <c:v>43698</c:v>
                </c:pt>
                <c:pt idx="427">
                  <c:v>43699</c:v>
                </c:pt>
                <c:pt idx="428">
                  <c:v>43700</c:v>
                </c:pt>
                <c:pt idx="429">
                  <c:v>43703</c:v>
                </c:pt>
                <c:pt idx="430">
                  <c:v>43704</c:v>
                </c:pt>
                <c:pt idx="431">
                  <c:v>43705</c:v>
                </c:pt>
                <c:pt idx="432">
                  <c:v>43706</c:v>
                </c:pt>
                <c:pt idx="433">
                  <c:v>43707</c:v>
                </c:pt>
                <c:pt idx="434">
                  <c:v>43710</c:v>
                </c:pt>
                <c:pt idx="435">
                  <c:v>43711</c:v>
                </c:pt>
                <c:pt idx="436">
                  <c:v>43712</c:v>
                </c:pt>
                <c:pt idx="437">
                  <c:v>43713</c:v>
                </c:pt>
                <c:pt idx="438">
                  <c:v>43714</c:v>
                </c:pt>
                <c:pt idx="439">
                  <c:v>43717</c:v>
                </c:pt>
                <c:pt idx="440">
                  <c:v>43718</c:v>
                </c:pt>
                <c:pt idx="441">
                  <c:v>43719</c:v>
                </c:pt>
                <c:pt idx="442">
                  <c:v>43720</c:v>
                </c:pt>
                <c:pt idx="443">
                  <c:v>43721</c:v>
                </c:pt>
                <c:pt idx="444">
                  <c:v>43724</c:v>
                </c:pt>
                <c:pt idx="445">
                  <c:v>43725</c:v>
                </c:pt>
                <c:pt idx="446">
                  <c:v>43726</c:v>
                </c:pt>
                <c:pt idx="447">
                  <c:v>43727</c:v>
                </c:pt>
                <c:pt idx="448">
                  <c:v>43728</c:v>
                </c:pt>
                <c:pt idx="449">
                  <c:v>43731</c:v>
                </c:pt>
                <c:pt idx="450">
                  <c:v>43732</c:v>
                </c:pt>
                <c:pt idx="451">
                  <c:v>43733</c:v>
                </c:pt>
                <c:pt idx="452">
                  <c:v>43734</c:v>
                </c:pt>
                <c:pt idx="453">
                  <c:v>43735</c:v>
                </c:pt>
                <c:pt idx="454">
                  <c:v>43738</c:v>
                </c:pt>
                <c:pt idx="455">
                  <c:v>43739</c:v>
                </c:pt>
                <c:pt idx="456">
                  <c:v>43740</c:v>
                </c:pt>
                <c:pt idx="457">
                  <c:v>43741</c:v>
                </c:pt>
                <c:pt idx="458">
                  <c:v>43742</c:v>
                </c:pt>
                <c:pt idx="459">
                  <c:v>43745</c:v>
                </c:pt>
                <c:pt idx="460">
                  <c:v>43746</c:v>
                </c:pt>
                <c:pt idx="461">
                  <c:v>43747</c:v>
                </c:pt>
              </c:numCache>
            </c:numRef>
          </c:cat>
          <c:val>
            <c:numRef>
              <c:f>'Figs (USD)'!$R$8:$R$509</c:f>
              <c:numCache>
                <c:formatCode>General</c:formatCode>
                <c:ptCount val="502"/>
                <c:pt idx="0">
                  <c:v>100</c:v>
                </c:pt>
                <c:pt idx="1">
                  <c:v>100.46320072909582</c:v>
                </c:pt>
                <c:pt idx="2">
                  <c:v>100.96182808244038</c:v>
                </c:pt>
                <c:pt idx="3">
                  <c:v>101.30151698393669</c:v>
                </c:pt>
                <c:pt idx="4">
                  <c:v>101.70646236275439</c:v>
                </c:pt>
                <c:pt idx="5">
                  <c:v>101.92473326134896</c:v>
                </c:pt>
                <c:pt idx="6">
                  <c:v>102.7070913362554</c:v>
                </c:pt>
                <c:pt idx="7">
                  <c:v>102.81860735938393</c:v>
                </c:pt>
                <c:pt idx="8">
                  <c:v>103.86228841885541</c:v>
                </c:pt>
                <c:pt idx="9">
                  <c:v>104.24560767050279</c:v>
                </c:pt>
                <c:pt idx="10">
                  <c:v>104.97263507742893</c:v>
                </c:pt>
                <c:pt idx="11">
                  <c:v>104.88985115861264</c:v>
                </c:pt>
                <c:pt idx="12">
                  <c:v>105.73633142340935</c:v>
                </c:pt>
                <c:pt idx="13">
                  <c:v>106.32423386986081</c:v>
                </c:pt>
                <c:pt idx="14">
                  <c:v>107.58283697932075</c:v>
                </c:pt>
                <c:pt idx="15">
                  <c:v>108.70403880038269</c:v>
                </c:pt>
                <c:pt idx="16">
                  <c:v>109.48096532245026</c:v>
                </c:pt>
                <c:pt idx="17">
                  <c:v>109.6784759015075</c:v>
                </c:pt>
                <c:pt idx="18">
                  <c:v>110.05991420593016</c:v>
                </c:pt>
                <c:pt idx="19">
                  <c:v>107.82110723991836</c:v>
                </c:pt>
                <c:pt idx="20">
                  <c:v>106.86588789097013</c:v>
                </c:pt>
                <c:pt idx="21">
                  <c:v>108.04086669218654</c:v>
                </c:pt>
                <c:pt idx="22">
                  <c:v>107.0614778068562</c:v>
                </c:pt>
                <c:pt idx="23">
                  <c:v>107.68318964421627</c:v>
                </c:pt>
                <c:pt idx="24">
                  <c:v>107.92621946383852</c:v>
                </c:pt>
                <c:pt idx="25">
                  <c:v>104.90501788424953</c:v>
                </c:pt>
                <c:pt idx="26">
                  <c:v>102.62468233597377</c:v>
                </c:pt>
                <c:pt idx="27">
                  <c:v>100.73635271115664</c:v>
                </c:pt>
                <c:pt idx="28">
                  <c:v>96.87694290410117</c:v>
                </c:pt>
                <c:pt idx="29">
                  <c:v>97.666832711095651</c:v>
                </c:pt>
                <c:pt idx="30">
                  <c:v>98.616625273118615</c:v>
                </c:pt>
                <c:pt idx="31">
                  <c:v>99.292018772361658</c:v>
                </c:pt>
                <c:pt idx="32">
                  <c:v>99.292018772361658</c:v>
                </c:pt>
                <c:pt idx="33">
                  <c:v>99.292018772361658</c:v>
                </c:pt>
                <c:pt idx="34">
                  <c:v>99.292018772361658</c:v>
                </c:pt>
                <c:pt idx="35">
                  <c:v>99.292018772361658</c:v>
                </c:pt>
                <c:pt idx="36">
                  <c:v>99.292018772361658</c:v>
                </c:pt>
                <c:pt idx="37">
                  <c:v>101.39573591805983</c:v>
                </c:pt>
                <c:pt idx="38">
                  <c:v>102.06877823327203</c:v>
                </c:pt>
                <c:pt idx="39">
                  <c:v>103.5987381640125</c:v>
                </c:pt>
                <c:pt idx="40">
                  <c:v>102.0486629007053</c:v>
                </c:pt>
                <c:pt idx="41">
                  <c:v>100.96525000838798</c:v>
                </c:pt>
                <c:pt idx="42">
                  <c:v>101.20885650355295</c:v>
                </c:pt>
                <c:pt idx="43">
                  <c:v>100.55792485005799</c:v>
                </c:pt>
                <c:pt idx="44">
                  <c:v>100.54659309621196</c:v>
                </c:pt>
                <c:pt idx="45">
                  <c:v>102.35908273829313</c:v>
                </c:pt>
                <c:pt idx="46">
                  <c:v>101.37983365309435</c:v>
                </c:pt>
                <c:pt idx="47">
                  <c:v>102.16913566408113</c:v>
                </c:pt>
                <c:pt idx="48">
                  <c:v>103.0321441171596</c:v>
                </c:pt>
                <c:pt idx="49">
                  <c:v>103.57388869062687</c:v>
                </c:pt>
                <c:pt idx="50">
                  <c:v>102.76244901107928</c:v>
                </c:pt>
                <c:pt idx="51">
                  <c:v>102.4260041080904</c:v>
                </c:pt>
                <c:pt idx="52">
                  <c:v>102.87276561262449</c:v>
                </c:pt>
                <c:pt idx="53">
                  <c:v>101.7604998795177</c:v>
                </c:pt>
                <c:pt idx="54">
                  <c:v>102.23672108450333</c:v>
                </c:pt>
                <c:pt idx="55">
                  <c:v>102.25722086743185</c:v>
                </c:pt>
                <c:pt idx="56">
                  <c:v>102.02317956081406</c:v>
                </c:pt>
                <c:pt idx="57">
                  <c:v>100.83165350766156</c:v>
                </c:pt>
                <c:pt idx="58">
                  <c:v>98.223936235380719</c:v>
                </c:pt>
                <c:pt idx="59">
                  <c:v>98.01302231870973</c:v>
                </c:pt>
                <c:pt idx="60">
                  <c:v>98.746243824646911</c:v>
                </c:pt>
                <c:pt idx="61">
                  <c:v>97.016784340250126</c:v>
                </c:pt>
                <c:pt idx="62">
                  <c:v>98.139687592458714</c:v>
                </c:pt>
                <c:pt idx="63">
                  <c:v>98.493980841789963</c:v>
                </c:pt>
                <c:pt idx="64">
                  <c:v>98.318711192754392</c:v>
                </c:pt>
                <c:pt idx="65">
                  <c:v>97.376461483284473</c:v>
                </c:pt>
                <c:pt idx="66">
                  <c:v>96.975158851076756</c:v>
                </c:pt>
                <c:pt idx="67">
                  <c:v>96.975158851076756</c:v>
                </c:pt>
                <c:pt idx="68">
                  <c:v>96.975158851076756</c:v>
                </c:pt>
                <c:pt idx="69">
                  <c:v>96.943392448454404</c:v>
                </c:pt>
                <c:pt idx="70">
                  <c:v>99.057758233719369</c:v>
                </c:pt>
                <c:pt idx="71">
                  <c:v>99.901040570506538</c:v>
                </c:pt>
                <c:pt idx="72">
                  <c:v>98.269272782591969</c:v>
                </c:pt>
                <c:pt idx="73">
                  <c:v>97.813781713024383</c:v>
                </c:pt>
                <c:pt idx="74">
                  <c:v>96.128491127012737</c:v>
                </c:pt>
                <c:pt idx="75">
                  <c:v>94.49301069242243</c:v>
                </c:pt>
                <c:pt idx="76">
                  <c:v>95.359846174102501</c:v>
                </c:pt>
                <c:pt idx="77">
                  <c:v>96.441179539462766</c:v>
                </c:pt>
                <c:pt idx="78">
                  <c:v>94.888192302960604</c:v>
                </c:pt>
                <c:pt idx="79">
                  <c:v>94.716374763991951</c:v>
                </c:pt>
                <c:pt idx="80">
                  <c:v>96.162154363238358</c:v>
                </c:pt>
                <c:pt idx="81">
                  <c:v>95.987175434930904</c:v>
                </c:pt>
                <c:pt idx="82">
                  <c:v>94.105807221210554</c:v>
                </c:pt>
                <c:pt idx="83">
                  <c:v>94.174603183681086</c:v>
                </c:pt>
                <c:pt idx="84">
                  <c:v>94.174603183681086</c:v>
                </c:pt>
                <c:pt idx="85">
                  <c:v>94.174603183681086</c:v>
                </c:pt>
                <c:pt idx="86">
                  <c:v>93.973605544524048</c:v>
                </c:pt>
                <c:pt idx="87">
                  <c:v>94.837706980449326</c:v>
                </c:pt>
                <c:pt idx="88">
                  <c:v>94.244099735447321</c:v>
                </c:pt>
                <c:pt idx="89">
                  <c:v>95.670293018533926</c:v>
                </c:pt>
                <c:pt idx="90">
                  <c:v>96.721130891558815</c:v>
                </c:pt>
                <c:pt idx="91">
                  <c:v>96.670976005722125</c:v>
                </c:pt>
                <c:pt idx="92">
                  <c:v>97.408431231552726</c:v>
                </c:pt>
                <c:pt idx="93">
                  <c:v>97.133563520604511</c:v>
                </c:pt>
                <c:pt idx="94">
                  <c:v>97.968999575007587</c:v>
                </c:pt>
                <c:pt idx="95">
                  <c:v>97.349486412443937</c:v>
                </c:pt>
                <c:pt idx="96">
                  <c:v>97.062219383008625</c:v>
                </c:pt>
                <c:pt idx="97">
                  <c:v>96.410888981411162</c:v>
                </c:pt>
                <c:pt idx="98">
                  <c:v>97.118886095428081</c:v>
                </c:pt>
                <c:pt idx="99">
                  <c:v>97.351631073553165</c:v>
                </c:pt>
                <c:pt idx="100">
                  <c:v>97.226050839461664</c:v>
                </c:pt>
                <c:pt idx="101">
                  <c:v>95.563789147849562</c:v>
                </c:pt>
                <c:pt idx="102">
                  <c:v>95.076730255391951</c:v>
                </c:pt>
                <c:pt idx="103">
                  <c:v>94.975300494028247</c:v>
                </c:pt>
                <c:pt idx="104">
                  <c:v>95.161376057778625</c:v>
                </c:pt>
                <c:pt idx="105">
                  <c:v>94.104342497104867</c:v>
                </c:pt>
                <c:pt idx="106">
                  <c:v>92.453612727709</c:v>
                </c:pt>
                <c:pt idx="107">
                  <c:v>94.231225414240498</c:v>
                </c:pt>
                <c:pt idx="108">
                  <c:v>93.297932445017864</c:v>
                </c:pt>
                <c:pt idx="109">
                  <c:v>94.473621367357111</c:v>
                </c:pt>
                <c:pt idx="110">
                  <c:v>95.32065130085293</c:v>
                </c:pt>
                <c:pt idx="111">
                  <c:v>95.251029246695879</c:v>
                </c:pt>
                <c:pt idx="112">
                  <c:v>95.25593654904138</c:v>
                </c:pt>
                <c:pt idx="113">
                  <c:v>93.732980922619859</c:v>
                </c:pt>
                <c:pt idx="114">
                  <c:v>93.935622801960662</c:v>
                </c:pt>
                <c:pt idx="115">
                  <c:v>95.067628949099529</c:v>
                </c:pt>
                <c:pt idx="116">
                  <c:v>93.871642000839813</c:v>
                </c:pt>
                <c:pt idx="117">
                  <c:v>93.708152101526409</c:v>
                </c:pt>
                <c:pt idx="118">
                  <c:v>92.838752558342392</c:v>
                </c:pt>
                <c:pt idx="119">
                  <c:v>92.838752558342392</c:v>
                </c:pt>
                <c:pt idx="120">
                  <c:v>88.88372422721028</c:v>
                </c:pt>
                <c:pt idx="121">
                  <c:v>89.008475192339546</c:v>
                </c:pt>
                <c:pt idx="122">
                  <c:v>87.734521075251095</c:v>
                </c:pt>
                <c:pt idx="123">
                  <c:v>88.035795124686473</c:v>
                </c:pt>
                <c:pt idx="124">
                  <c:v>86.215039799826556</c:v>
                </c:pt>
                <c:pt idx="125">
                  <c:v>85.262209762217765</c:v>
                </c:pt>
                <c:pt idx="126">
                  <c:v>83.443638814413546</c:v>
                </c:pt>
                <c:pt idx="127">
                  <c:v>82.0570518617819</c:v>
                </c:pt>
                <c:pt idx="128">
                  <c:v>84.205433560877097</c:v>
                </c:pt>
                <c:pt idx="129">
                  <c:v>80.867834099438042</c:v>
                </c:pt>
                <c:pt idx="130">
                  <c:v>81.668796712307582</c:v>
                </c:pt>
                <c:pt idx="131">
                  <c:v>80.499162088847811</c:v>
                </c:pt>
                <c:pt idx="132">
                  <c:v>79.892926761507056</c:v>
                </c:pt>
                <c:pt idx="133">
                  <c:v>80.476325419629148</c:v>
                </c:pt>
                <c:pt idx="134">
                  <c:v>83.021976199408854</c:v>
                </c:pt>
                <c:pt idx="135">
                  <c:v>82.577067046617998</c:v>
                </c:pt>
                <c:pt idx="136">
                  <c:v>81.144789280532606</c:v>
                </c:pt>
                <c:pt idx="137">
                  <c:v>83.14370716396877</c:v>
                </c:pt>
                <c:pt idx="138">
                  <c:v>82.459533263280747</c:v>
                </c:pt>
                <c:pt idx="139">
                  <c:v>82.602841107237353</c:v>
                </c:pt>
                <c:pt idx="140">
                  <c:v>81.84808879240137</c:v>
                </c:pt>
                <c:pt idx="141">
                  <c:v>80.414374897691715</c:v>
                </c:pt>
                <c:pt idx="142">
                  <c:v>80.029320853502682</c:v>
                </c:pt>
                <c:pt idx="143">
                  <c:v>81.904436188611228</c:v>
                </c:pt>
                <c:pt idx="144">
                  <c:v>82.386667210616267</c:v>
                </c:pt>
                <c:pt idx="145">
                  <c:v>83.777993069980383</c:v>
                </c:pt>
                <c:pt idx="146">
                  <c:v>83.958702215044113</c:v>
                </c:pt>
                <c:pt idx="147">
                  <c:v>82.70248365101007</c:v>
                </c:pt>
                <c:pt idx="148">
                  <c:v>82.098629691819497</c:v>
                </c:pt>
                <c:pt idx="149">
                  <c:v>81.93364488428108</c:v>
                </c:pt>
                <c:pt idx="150">
                  <c:v>81.912010813921441</c:v>
                </c:pt>
                <c:pt idx="151">
                  <c:v>80.179358167428688</c:v>
                </c:pt>
                <c:pt idx="152">
                  <c:v>78.260819005090752</c:v>
                </c:pt>
                <c:pt idx="153">
                  <c:v>76.898608111762826</c:v>
                </c:pt>
                <c:pt idx="154">
                  <c:v>75.830045806148561</c:v>
                </c:pt>
                <c:pt idx="155">
                  <c:v>78.267224392936996</c:v>
                </c:pt>
                <c:pt idx="156">
                  <c:v>76.960390238087243</c:v>
                </c:pt>
                <c:pt idx="157">
                  <c:v>79.057956177996573</c:v>
                </c:pt>
                <c:pt idx="158">
                  <c:v>78.875229462852303</c:v>
                </c:pt>
                <c:pt idx="159">
                  <c:v>78.062914443844562</c:v>
                </c:pt>
                <c:pt idx="160">
                  <c:v>77.698749398859434</c:v>
                </c:pt>
                <c:pt idx="161">
                  <c:v>75.413244422991468</c:v>
                </c:pt>
                <c:pt idx="162">
                  <c:v>75.633251702765591</c:v>
                </c:pt>
                <c:pt idx="163">
                  <c:v>74.600101723659364</c:v>
                </c:pt>
                <c:pt idx="164">
                  <c:v>75.680581990489515</c:v>
                </c:pt>
                <c:pt idx="165">
                  <c:v>77.107056462477132</c:v>
                </c:pt>
                <c:pt idx="166">
                  <c:v>76.739815814597563</c:v>
                </c:pt>
                <c:pt idx="167">
                  <c:v>76.370783183213405</c:v>
                </c:pt>
                <c:pt idx="168">
                  <c:v>77.40966496771378</c:v>
                </c:pt>
                <c:pt idx="169">
                  <c:v>79.288122796877019</c:v>
                </c:pt>
                <c:pt idx="170">
                  <c:v>79.298258306415448</c:v>
                </c:pt>
                <c:pt idx="171">
                  <c:v>78.710762551255812</c:v>
                </c:pt>
                <c:pt idx="172">
                  <c:v>77.733767743178504</c:v>
                </c:pt>
                <c:pt idx="173">
                  <c:v>77.460911247759384</c:v>
                </c:pt>
                <c:pt idx="174">
                  <c:v>77.278248078129465</c:v>
                </c:pt>
                <c:pt idx="175">
                  <c:v>77.990918964726646</c:v>
                </c:pt>
                <c:pt idx="176">
                  <c:v>76.63636530587759</c:v>
                </c:pt>
                <c:pt idx="177">
                  <c:v>75.803750672311537</c:v>
                </c:pt>
                <c:pt idx="178">
                  <c:v>75.914701140362368</c:v>
                </c:pt>
                <c:pt idx="179">
                  <c:v>74.773530141416728</c:v>
                </c:pt>
                <c:pt idx="180">
                  <c:v>74.402702349252237</c:v>
                </c:pt>
                <c:pt idx="181">
                  <c:v>74.025003698348925</c:v>
                </c:pt>
                <c:pt idx="182">
                  <c:v>74.946888659108311</c:v>
                </c:pt>
                <c:pt idx="183">
                  <c:v>74.940445143953468</c:v>
                </c:pt>
                <c:pt idx="184">
                  <c:v>74.032838860267987</c:v>
                </c:pt>
                <c:pt idx="185">
                  <c:v>75.517511491570815</c:v>
                </c:pt>
                <c:pt idx="186">
                  <c:v>76.749570051049929</c:v>
                </c:pt>
                <c:pt idx="187">
                  <c:v>76.720718798898261</c:v>
                </c:pt>
                <c:pt idx="188">
                  <c:v>78.951215600271254</c:v>
                </c:pt>
                <c:pt idx="189">
                  <c:v>78.951215600271254</c:v>
                </c:pt>
                <c:pt idx="190">
                  <c:v>78.133923378852259</c:v>
                </c:pt>
                <c:pt idx="191">
                  <c:v>78.833040007239106</c:v>
                </c:pt>
                <c:pt idx="192">
                  <c:v>78.473679003138628</c:v>
                </c:pt>
                <c:pt idx="193">
                  <c:v>79.53168798745763</c:v>
                </c:pt>
                <c:pt idx="194">
                  <c:v>79.53168798745763</c:v>
                </c:pt>
                <c:pt idx="195">
                  <c:v>79.53168798745763</c:v>
                </c:pt>
                <c:pt idx="196">
                  <c:v>79.53168798745763</c:v>
                </c:pt>
                <c:pt idx="197">
                  <c:v>79.53168798745763</c:v>
                </c:pt>
                <c:pt idx="198">
                  <c:v>79.53168798745763</c:v>
                </c:pt>
                <c:pt idx="199">
                  <c:v>75.433165941739432</c:v>
                </c:pt>
                <c:pt idx="200">
                  <c:v>75.468583034161043</c:v>
                </c:pt>
                <c:pt idx="201">
                  <c:v>75.289499065626757</c:v>
                </c:pt>
                <c:pt idx="202">
                  <c:v>72.0342212293871</c:v>
                </c:pt>
                <c:pt idx="203">
                  <c:v>72.767839894788963</c:v>
                </c:pt>
                <c:pt idx="204">
                  <c:v>71.805695673414675</c:v>
                </c:pt>
                <c:pt idx="205">
                  <c:v>71.273090533548469</c:v>
                </c:pt>
                <c:pt idx="206">
                  <c:v>71.508677584802754</c:v>
                </c:pt>
                <c:pt idx="207">
                  <c:v>69.711383263839949</c:v>
                </c:pt>
                <c:pt idx="208">
                  <c:v>71.869860756527146</c:v>
                </c:pt>
                <c:pt idx="209">
                  <c:v>74.780197654509649</c:v>
                </c:pt>
                <c:pt idx="210">
                  <c:v>72.888720938094465</c:v>
                </c:pt>
                <c:pt idx="211">
                  <c:v>72.939204671967886</c:v>
                </c:pt>
                <c:pt idx="212">
                  <c:v>73.027366129935828</c:v>
                </c:pt>
                <c:pt idx="213">
                  <c:v>72.611171606440777</c:v>
                </c:pt>
                <c:pt idx="214">
                  <c:v>70.211613552783945</c:v>
                </c:pt>
                <c:pt idx="215">
                  <c:v>70.91809987219726</c:v>
                </c:pt>
                <c:pt idx="216">
                  <c:v>71.823771194970845</c:v>
                </c:pt>
                <c:pt idx="217">
                  <c:v>72.896810282070902</c:v>
                </c:pt>
                <c:pt idx="218">
                  <c:v>75.853797530773818</c:v>
                </c:pt>
                <c:pt idx="219">
                  <c:v>74.842807461158444</c:v>
                </c:pt>
                <c:pt idx="220">
                  <c:v>74.459005263602037</c:v>
                </c:pt>
                <c:pt idx="221">
                  <c:v>73.966014397380079</c:v>
                </c:pt>
                <c:pt idx="222">
                  <c:v>73.604176706857928</c:v>
                </c:pt>
                <c:pt idx="223">
                  <c:v>72.329938223592762</c:v>
                </c:pt>
                <c:pt idx="224">
                  <c:v>73.119294248266726</c:v>
                </c:pt>
                <c:pt idx="225">
                  <c:v>73.935504607303969</c:v>
                </c:pt>
                <c:pt idx="226">
                  <c:v>73.253632642873185</c:v>
                </c:pt>
                <c:pt idx="227">
                  <c:v>74.230878455732153</c:v>
                </c:pt>
                <c:pt idx="228">
                  <c:v>74.593027519274614</c:v>
                </c:pt>
                <c:pt idx="229">
                  <c:v>75.39514666050529</c:v>
                </c:pt>
                <c:pt idx="230">
                  <c:v>73.612232689439352</c:v>
                </c:pt>
                <c:pt idx="231">
                  <c:v>73.995285049926437</c:v>
                </c:pt>
                <c:pt idx="232">
                  <c:v>73.666479906399999</c:v>
                </c:pt>
                <c:pt idx="233">
                  <c:v>71.869373044704517</c:v>
                </c:pt>
                <c:pt idx="234">
                  <c:v>71.898016185296683</c:v>
                </c:pt>
                <c:pt idx="235">
                  <c:v>71.693826972681521</c:v>
                </c:pt>
                <c:pt idx="236">
                  <c:v>72.623610640874304</c:v>
                </c:pt>
                <c:pt idx="237">
                  <c:v>71.794147864819877</c:v>
                </c:pt>
                <c:pt idx="238">
                  <c:v>72.42682924659421</c:v>
                </c:pt>
                <c:pt idx="239">
                  <c:v>75.260315788162629</c:v>
                </c:pt>
                <c:pt idx="240">
                  <c:v>75.928129896181872</c:v>
                </c:pt>
                <c:pt idx="241">
                  <c:v>75.345010838322921</c:v>
                </c:pt>
                <c:pt idx="242">
                  <c:v>73.43706312458886</c:v>
                </c:pt>
                <c:pt idx="243">
                  <c:v>73.524185613397222</c:v>
                </c:pt>
                <c:pt idx="244">
                  <c:v>72.273266745259747</c:v>
                </c:pt>
                <c:pt idx="245">
                  <c:v>72.756044258688192</c:v>
                </c:pt>
                <c:pt idx="246">
                  <c:v>73.211474960017156</c:v>
                </c:pt>
                <c:pt idx="247">
                  <c:v>74.326468384327327</c:v>
                </c:pt>
                <c:pt idx="248">
                  <c:v>72.810904689862298</c:v>
                </c:pt>
                <c:pt idx="249">
                  <c:v>72.812115231910624</c:v>
                </c:pt>
                <c:pt idx="250">
                  <c:v>72.079267055870218</c:v>
                </c:pt>
                <c:pt idx="251">
                  <c:v>71.260132014535145</c:v>
                </c:pt>
                <c:pt idx="252">
                  <c:v>70.775209839997473</c:v>
                </c:pt>
                <c:pt idx="253">
                  <c:v>69.682354084248132</c:v>
                </c:pt>
                <c:pt idx="254">
                  <c:v>69.959800154441012</c:v>
                </c:pt>
                <c:pt idx="255">
                  <c:v>69.598205525511233</c:v>
                </c:pt>
                <c:pt idx="256">
                  <c:v>69.264570922894379</c:v>
                </c:pt>
                <c:pt idx="257">
                  <c:v>69.190548341868762</c:v>
                </c:pt>
                <c:pt idx="258">
                  <c:v>69.536200989886595</c:v>
                </c:pt>
                <c:pt idx="259">
                  <c:v>69.536200989886595</c:v>
                </c:pt>
                <c:pt idx="260">
                  <c:v>69.536200989886595</c:v>
                </c:pt>
                <c:pt idx="261">
                  <c:v>68.747405754376757</c:v>
                </c:pt>
                <c:pt idx="262">
                  <c:v>68.539875636344775</c:v>
                </c:pt>
                <c:pt idx="263">
                  <c:v>70.207502158005667</c:v>
                </c:pt>
                <c:pt idx="264">
                  <c:v>70.824425840859661</c:v>
                </c:pt>
                <c:pt idx="265">
                  <c:v>70.648717727775079</c:v>
                </c:pt>
                <c:pt idx="266">
                  <c:v>71.730470493530035</c:v>
                </c:pt>
                <c:pt idx="267">
                  <c:v>71.906685382091553</c:v>
                </c:pt>
                <c:pt idx="268">
                  <c:v>72.69997964001719</c:v>
                </c:pt>
                <c:pt idx="269">
                  <c:v>72.0083597936855</c:v>
                </c:pt>
                <c:pt idx="270">
                  <c:v>73.49864349390522</c:v>
                </c:pt>
                <c:pt idx="271">
                  <c:v>73.552275908014565</c:v>
                </c:pt>
                <c:pt idx="272">
                  <c:v>72.945231964003753</c:v>
                </c:pt>
                <c:pt idx="273">
                  <c:v>74.247376459894639</c:v>
                </c:pt>
                <c:pt idx="274">
                  <c:v>74.44355734906415</c:v>
                </c:pt>
                <c:pt idx="275">
                  <c:v>73.349966053986236</c:v>
                </c:pt>
                <c:pt idx="276">
                  <c:v>73.469804950856442</c:v>
                </c:pt>
                <c:pt idx="277">
                  <c:v>73.92040619309499</c:v>
                </c:pt>
                <c:pt idx="278">
                  <c:v>74.962110987070261</c:v>
                </c:pt>
                <c:pt idx="279">
                  <c:v>74.984733190177991</c:v>
                </c:pt>
                <c:pt idx="280">
                  <c:v>75.362201488591808</c:v>
                </c:pt>
                <c:pt idx="281">
                  <c:v>74.94337935807846</c:v>
                </c:pt>
                <c:pt idx="282">
                  <c:v>75.909428451309381</c:v>
                </c:pt>
                <c:pt idx="283">
                  <c:v>76.486497976202457</c:v>
                </c:pt>
                <c:pt idx="284">
                  <c:v>76.486497976202457</c:v>
                </c:pt>
                <c:pt idx="285">
                  <c:v>76.486497976202457</c:v>
                </c:pt>
                <c:pt idx="286">
                  <c:v>76.486497976202457</c:v>
                </c:pt>
                <c:pt idx="287">
                  <c:v>76.486497976202457</c:v>
                </c:pt>
                <c:pt idx="288">
                  <c:v>76.486497976202457</c:v>
                </c:pt>
                <c:pt idx="289">
                  <c:v>77.333292791295165</c:v>
                </c:pt>
                <c:pt idx="290">
                  <c:v>78.105291358725097</c:v>
                </c:pt>
                <c:pt idx="291">
                  <c:v>79.828517028164384</c:v>
                </c:pt>
                <c:pt idx="292">
                  <c:v>79.809340580572155</c:v>
                </c:pt>
                <c:pt idx="293">
                  <c:v>78.309683916986174</c:v>
                </c:pt>
                <c:pt idx="294">
                  <c:v>80.896758428931193</c:v>
                </c:pt>
                <c:pt idx="295">
                  <c:v>80.850654569634187</c:v>
                </c:pt>
                <c:pt idx="296">
                  <c:v>81.596588355716605</c:v>
                </c:pt>
                <c:pt idx="297">
                  <c:v>81.359253802817761</c:v>
                </c:pt>
                <c:pt idx="298">
                  <c:v>83.289040521195204</c:v>
                </c:pt>
                <c:pt idx="299">
                  <c:v>88.569944420551323</c:v>
                </c:pt>
                <c:pt idx="300">
                  <c:v>87.365218375430956</c:v>
                </c:pt>
                <c:pt idx="301">
                  <c:v>87.385344828462706</c:v>
                </c:pt>
                <c:pt idx="302">
                  <c:v>87.086366360733138</c:v>
                </c:pt>
                <c:pt idx="303">
                  <c:v>88.824669792089239</c:v>
                </c:pt>
                <c:pt idx="304">
                  <c:v>89.866816227389222</c:v>
                </c:pt>
                <c:pt idx="305">
                  <c:v>90.381708055131057</c:v>
                </c:pt>
                <c:pt idx="306">
                  <c:v>91.085770113172018</c:v>
                </c:pt>
                <c:pt idx="307">
                  <c:v>90.111294884738598</c:v>
                </c:pt>
                <c:pt idx="308">
                  <c:v>86.446210437833656</c:v>
                </c:pt>
                <c:pt idx="309">
                  <c:v>88.093777229252879</c:v>
                </c:pt>
                <c:pt idx="310">
                  <c:v>88.929051242594397</c:v>
                </c:pt>
                <c:pt idx="311">
                  <c:v>88.210934505417626</c:v>
                </c:pt>
                <c:pt idx="312">
                  <c:v>87.396136445436753</c:v>
                </c:pt>
                <c:pt idx="313">
                  <c:v>88.619300221545075</c:v>
                </c:pt>
                <c:pt idx="314">
                  <c:v>91.150626253753003</c:v>
                </c:pt>
                <c:pt idx="315">
                  <c:v>90.745970007025591</c:v>
                </c:pt>
                <c:pt idx="316">
                  <c:v>91.016882009705682</c:v>
                </c:pt>
                <c:pt idx="317">
                  <c:v>90.999661175317499</c:v>
                </c:pt>
                <c:pt idx="318">
                  <c:v>90.658391579151782</c:v>
                </c:pt>
                <c:pt idx="319">
                  <c:v>88.62183568756754</c:v>
                </c:pt>
                <c:pt idx="320">
                  <c:v>87.536035072548643</c:v>
                </c:pt>
                <c:pt idx="321">
                  <c:v>88.401955498822105</c:v>
                </c:pt>
                <c:pt idx="322">
                  <c:v>87.892409437474782</c:v>
                </c:pt>
                <c:pt idx="323">
                  <c:v>91.651606379766292</c:v>
                </c:pt>
                <c:pt idx="324">
                  <c:v>94.064404141337405</c:v>
                </c:pt>
                <c:pt idx="325">
                  <c:v>93.836861952199541</c:v>
                </c:pt>
                <c:pt idx="326">
                  <c:v>95.207397307907002</c:v>
                </c:pt>
                <c:pt idx="327">
                  <c:v>96.071546402968025</c:v>
                </c:pt>
                <c:pt idx="328">
                  <c:v>96.071546402968025</c:v>
                </c:pt>
                <c:pt idx="329">
                  <c:v>95.964677145576161</c:v>
                </c:pt>
                <c:pt idx="330">
                  <c:v>96.462683341517973</c:v>
                </c:pt>
                <c:pt idx="331">
                  <c:v>96.647329131195562</c:v>
                </c:pt>
                <c:pt idx="332">
                  <c:v>94.512959218013961</c:v>
                </c:pt>
                <c:pt idx="333">
                  <c:v>94.514900533477302</c:v>
                </c:pt>
                <c:pt idx="334">
                  <c:v>94.141467375224551</c:v>
                </c:pt>
                <c:pt idx="335">
                  <c:v>96.70211013047674</c:v>
                </c:pt>
                <c:pt idx="336">
                  <c:v>97.083583384932282</c:v>
                </c:pt>
                <c:pt idx="337">
                  <c:v>96.422179430672841</c:v>
                </c:pt>
                <c:pt idx="338">
                  <c:v>97.639667003712063</c:v>
                </c:pt>
                <c:pt idx="339">
                  <c:v>95.280662108673994</c:v>
                </c:pt>
                <c:pt idx="340">
                  <c:v>94.927719201522649</c:v>
                </c:pt>
                <c:pt idx="341">
                  <c:v>95.246164837572564</c:v>
                </c:pt>
                <c:pt idx="342">
                  <c:v>92.867050964519223</c:v>
                </c:pt>
                <c:pt idx="343">
                  <c:v>91.811663232667073</c:v>
                </c:pt>
                <c:pt idx="344">
                  <c:v>92.018032056424346</c:v>
                </c:pt>
                <c:pt idx="345">
                  <c:v>92.306752689500357</c:v>
                </c:pt>
                <c:pt idx="346">
                  <c:v>92.306752689500357</c:v>
                </c:pt>
                <c:pt idx="347">
                  <c:v>92.306752689500357</c:v>
                </c:pt>
                <c:pt idx="348">
                  <c:v>92.306752689500357</c:v>
                </c:pt>
                <c:pt idx="349">
                  <c:v>86.531680743269007</c:v>
                </c:pt>
                <c:pt idx="350">
                  <c:v>87.219732508970083</c:v>
                </c:pt>
                <c:pt idx="351">
                  <c:v>85.896336804443507</c:v>
                </c:pt>
                <c:pt idx="352">
                  <c:v>83.758618042655812</c:v>
                </c:pt>
                <c:pt idx="353">
                  <c:v>86.844208703295322</c:v>
                </c:pt>
                <c:pt idx="354">
                  <c:v>84.73426568582893</c:v>
                </c:pt>
                <c:pt idx="355">
                  <c:v>84.219132385132582</c:v>
                </c:pt>
                <c:pt idx="356">
                  <c:v>86.109851321289156</c:v>
                </c:pt>
                <c:pt idx="357">
                  <c:v>86.40287875160007</c:v>
                </c:pt>
                <c:pt idx="358">
                  <c:v>83.78226650582026</c:v>
                </c:pt>
                <c:pt idx="359">
                  <c:v>83.146873319221129</c:v>
                </c:pt>
                <c:pt idx="360">
                  <c:v>84.394754711772791</c:v>
                </c:pt>
                <c:pt idx="361">
                  <c:v>83.946935174424809</c:v>
                </c:pt>
                <c:pt idx="362">
                  <c:v>82.390775428118829</c:v>
                </c:pt>
                <c:pt idx="363">
                  <c:v>82.742931959530139</c:v>
                </c:pt>
                <c:pt idx="364">
                  <c:v>83.763719158820066</c:v>
                </c:pt>
                <c:pt idx="365">
                  <c:v>84.424347857804449</c:v>
                </c:pt>
                <c:pt idx="366">
                  <c:v>84.181195713067083</c:v>
                </c:pt>
                <c:pt idx="367">
                  <c:v>83.810561734721361</c:v>
                </c:pt>
                <c:pt idx="368">
                  <c:v>83.509583171927702</c:v>
                </c:pt>
                <c:pt idx="369">
                  <c:v>83.576485478070694</c:v>
                </c:pt>
                <c:pt idx="370">
                  <c:v>82.750617789490491</c:v>
                </c:pt>
                <c:pt idx="371">
                  <c:v>82.709718307818534</c:v>
                </c:pt>
                <c:pt idx="372">
                  <c:v>81.953436134724612</c:v>
                </c:pt>
                <c:pt idx="373">
                  <c:v>81.953436134724612</c:v>
                </c:pt>
                <c:pt idx="374">
                  <c:v>82.76098365151843</c:v>
                </c:pt>
                <c:pt idx="375">
                  <c:v>85.49038740649911</c:v>
                </c:pt>
                <c:pt idx="376">
                  <c:v>84.764157495778036</c:v>
                </c:pt>
                <c:pt idx="377">
                  <c:v>84.585504048103431</c:v>
                </c:pt>
                <c:pt idx="378">
                  <c:v>83.840366169588222</c:v>
                </c:pt>
                <c:pt idx="379">
                  <c:v>83.83424038200512</c:v>
                </c:pt>
                <c:pt idx="380">
                  <c:v>84.401906759412611</c:v>
                </c:pt>
                <c:pt idx="381">
                  <c:v>85.50892681031003</c:v>
                </c:pt>
                <c:pt idx="382">
                  <c:v>88.765577229659584</c:v>
                </c:pt>
                <c:pt idx="383">
                  <c:v>88.658336231008789</c:v>
                </c:pt>
                <c:pt idx="384">
                  <c:v>88.736085756450876</c:v>
                </c:pt>
                <c:pt idx="385">
                  <c:v>87.777333276904912</c:v>
                </c:pt>
                <c:pt idx="386">
                  <c:v>87.612358001193627</c:v>
                </c:pt>
                <c:pt idx="387">
                  <c:v>88.585821267311061</c:v>
                </c:pt>
                <c:pt idx="388">
                  <c:v>88.505159768673991</c:v>
                </c:pt>
                <c:pt idx="389">
                  <c:v>91.255883043718299</c:v>
                </c:pt>
                <c:pt idx="390">
                  <c:v>91.004447741185729</c:v>
                </c:pt>
                <c:pt idx="391">
                  <c:v>89.88861710472402</c:v>
                </c:pt>
                <c:pt idx="392">
                  <c:v>89.543134440957061</c:v>
                </c:pt>
                <c:pt idx="393">
                  <c:v>89.719277840814911</c:v>
                </c:pt>
                <c:pt idx="394">
                  <c:v>87.784712499758513</c:v>
                </c:pt>
                <c:pt idx="395">
                  <c:v>87.460048935129691</c:v>
                </c:pt>
                <c:pt idx="396">
                  <c:v>87.526107674569687</c:v>
                </c:pt>
                <c:pt idx="397">
                  <c:v>87.527952083123623</c:v>
                </c:pt>
                <c:pt idx="398">
                  <c:v>87.9359126965971</c:v>
                </c:pt>
                <c:pt idx="399">
                  <c:v>88.331296064143345</c:v>
                </c:pt>
                <c:pt idx="400">
                  <c:v>87.949886355202125</c:v>
                </c:pt>
                <c:pt idx="401">
                  <c:v>87.932146036234144</c:v>
                </c:pt>
                <c:pt idx="402">
                  <c:v>87.013649640027353</c:v>
                </c:pt>
                <c:pt idx="403">
                  <c:v>87.909053596320248</c:v>
                </c:pt>
                <c:pt idx="404">
                  <c:v>87.3076223098642</c:v>
                </c:pt>
                <c:pt idx="405">
                  <c:v>87.520545853426427</c:v>
                </c:pt>
                <c:pt idx="406">
                  <c:v>88.300030082446483</c:v>
                </c:pt>
                <c:pt idx="407">
                  <c:v>89.01942885037522</c:v>
                </c:pt>
                <c:pt idx="408">
                  <c:v>89.107291644425729</c:v>
                </c:pt>
                <c:pt idx="409">
                  <c:v>88.82468567846783</c:v>
                </c:pt>
                <c:pt idx="410">
                  <c:v>89.309808021375702</c:v>
                </c:pt>
                <c:pt idx="411">
                  <c:v>88.506966049919313</c:v>
                </c:pt>
                <c:pt idx="412">
                  <c:v>87.586572820109254</c:v>
                </c:pt>
                <c:pt idx="413">
                  <c:v>85.780264567936243</c:v>
                </c:pt>
                <c:pt idx="414">
                  <c:v>82.81925329953728</c:v>
                </c:pt>
                <c:pt idx="415">
                  <c:v>82.215785379346386</c:v>
                </c:pt>
                <c:pt idx="416">
                  <c:v>81.486961223002055</c:v>
                </c:pt>
                <c:pt idx="417">
                  <c:v>82.739729265607011</c:v>
                </c:pt>
                <c:pt idx="418">
                  <c:v>81.733735462057226</c:v>
                </c:pt>
                <c:pt idx="419">
                  <c:v>83.25830673318103</c:v>
                </c:pt>
                <c:pt idx="420">
                  <c:v>82.679786781922985</c:v>
                </c:pt>
                <c:pt idx="421">
                  <c:v>83.28117994107042</c:v>
                </c:pt>
                <c:pt idx="422">
                  <c:v>83.429460221524749</c:v>
                </c:pt>
                <c:pt idx="423">
                  <c:v>83.697094864302358</c:v>
                </c:pt>
                <c:pt idx="424">
                  <c:v>85.418328381866843</c:v>
                </c:pt>
                <c:pt idx="425">
                  <c:v>85.224123758193556</c:v>
                </c:pt>
                <c:pt idx="426">
                  <c:v>85.059590123806984</c:v>
                </c:pt>
                <c:pt idx="427">
                  <c:v>85.075698911694104</c:v>
                </c:pt>
                <c:pt idx="428">
                  <c:v>85.54071545386239</c:v>
                </c:pt>
                <c:pt idx="429">
                  <c:v>83.658456014303326</c:v>
                </c:pt>
                <c:pt idx="430">
                  <c:v>84.663161432549728</c:v>
                </c:pt>
                <c:pt idx="431">
                  <c:v>84.306931633668739</c:v>
                </c:pt>
                <c:pt idx="432">
                  <c:v>84.277899276801193</c:v>
                </c:pt>
                <c:pt idx="433">
                  <c:v>84.342869799308005</c:v>
                </c:pt>
                <c:pt idx="434">
                  <c:v>85.242426454963507</c:v>
                </c:pt>
                <c:pt idx="435">
                  <c:v>85.275206408539702</c:v>
                </c:pt>
                <c:pt idx="436">
                  <c:v>86.390264967002082</c:v>
                </c:pt>
                <c:pt idx="437">
                  <c:v>87.231478897297222</c:v>
                </c:pt>
                <c:pt idx="438">
                  <c:v>88.153649812871166</c:v>
                </c:pt>
                <c:pt idx="439">
                  <c:v>88.619586176359647</c:v>
                </c:pt>
                <c:pt idx="440">
                  <c:v>88.431203910438441</c:v>
                </c:pt>
                <c:pt idx="441">
                  <c:v>87.730347723596338</c:v>
                </c:pt>
                <c:pt idx="442">
                  <c:v>89.141356806029592</c:v>
                </c:pt>
                <c:pt idx="443">
                  <c:v>89.141356806029592</c:v>
                </c:pt>
                <c:pt idx="444">
                  <c:v>88.964326946246601</c:v>
                </c:pt>
                <c:pt idx="445">
                  <c:v>87.16621765406228</c:v>
                </c:pt>
                <c:pt idx="446">
                  <c:v>87.661691561257371</c:v>
                </c:pt>
                <c:pt idx="447">
                  <c:v>87.854541076837194</c:v>
                </c:pt>
                <c:pt idx="448">
                  <c:v>88.163969604401217</c:v>
                </c:pt>
                <c:pt idx="449">
                  <c:v>86.828025249428833</c:v>
                </c:pt>
                <c:pt idx="450">
                  <c:v>87.084901636627436</c:v>
                </c:pt>
                <c:pt idx="451">
                  <c:v>86.228973742485095</c:v>
                </c:pt>
                <c:pt idx="452">
                  <c:v>85.553357833941831</c:v>
                </c:pt>
                <c:pt idx="453">
                  <c:v>85.927871265938478</c:v>
                </c:pt>
                <c:pt idx="454">
                  <c:v>84.772866408519363</c:v>
                </c:pt>
                <c:pt idx="455">
                  <c:v>84.772866408519363</c:v>
                </c:pt>
                <c:pt idx="456">
                  <c:v>84.772866408519363</c:v>
                </c:pt>
                <c:pt idx="457">
                  <c:v>84.772866408519363</c:v>
                </c:pt>
                <c:pt idx="458">
                  <c:v>84.772866408519363</c:v>
                </c:pt>
                <c:pt idx="459">
                  <c:v>84.772866408519363</c:v>
                </c:pt>
                <c:pt idx="460">
                  <c:v>85.335117119466588</c:v>
                </c:pt>
                <c:pt idx="461">
                  <c:v>85.602530941581833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601-AD41-982D-131356B753AD}"/>
            </c:ext>
          </c:extLst>
        </c:ser>
        <c:ser>
          <c:idx val="2"/>
          <c:order val="2"/>
          <c:tx>
            <c:strRef>
              <c:f>'Figs (USD)'!$T$7</c:f>
              <c:strCache>
                <c:ptCount val="1"/>
                <c:pt idx="0">
                  <c:v>Brazil</c:v>
                </c:pt>
              </c:strCache>
            </c:strRef>
          </c:tx>
          <c:spPr>
            <a:ln w="28575" cap="rnd">
              <a:solidFill>
                <a:srgbClr val="00B050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'Figs (USD)'!$Q$8:$Q$509</c:f>
              <c:numCache>
                <c:formatCode>m/d/yy</c:formatCode>
                <c:ptCount val="502"/>
                <c:pt idx="0">
                  <c:v>43102</c:v>
                </c:pt>
                <c:pt idx="1">
                  <c:v>43103</c:v>
                </c:pt>
                <c:pt idx="2">
                  <c:v>43104</c:v>
                </c:pt>
                <c:pt idx="3">
                  <c:v>43105</c:v>
                </c:pt>
                <c:pt idx="4">
                  <c:v>43108</c:v>
                </c:pt>
                <c:pt idx="5">
                  <c:v>43109</c:v>
                </c:pt>
                <c:pt idx="6">
                  <c:v>43110</c:v>
                </c:pt>
                <c:pt idx="7">
                  <c:v>43111</c:v>
                </c:pt>
                <c:pt idx="8">
                  <c:v>43112</c:v>
                </c:pt>
                <c:pt idx="9">
                  <c:v>43115</c:v>
                </c:pt>
                <c:pt idx="10">
                  <c:v>43116</c:v>
                </c:pt>
                <c:pt idx="11">
                  <c:v>43117</c:v>
                </c:pt>
                <c:pt idx="12">
                  <c:v>43118</c:v>
                </c:pt>
                <c:pt idx="13">
                  <c:v>43119</c:v>
                </c:pt>
                <c:pt idx="14">
                  <c:v>43122</c:v>
                </c:pt>
                <c:pt idx="15">
                  <c:v>43123</c:v>
                </c:pt>
                <c:pt idx="16">
                  <c:v>43124</c:v>
                </c:pt>
                <c:pt idx="17">
                  <c:v>43125</c:v>
                </c:pt>
                <c:pt idx="18">
                  <c:v>43126</c:v>
                </c:pt>
                <c:pt idx="19">
                  <c:v>43129</c:v>
                </c:pt>
                <c:pt idx="20">
                  <c:v>43130</c:v>
                </c:pt>
                <c:pt idx="21">
                  <c:v>43131</c:v>
                </c:pt>
                <c:pt idx="22">
                  <c:v>43132</c:v>
                </c:pt>
                <c:pt idx="23">
                  <c:v>43133</c:v>
                </c:pt>
                <c:pt idx="24">
                  <c:v>43136</c:v>
                </c:pt>
                <c:pt idx="25">
                  <c:v>43137</c:v>
                </c:pt>
                <c:pt idx="26">
                  <c:v>43138</c:v>
                </c:pt>
                <c:pt idx="27">
                  <c:v>43139</c:v>
                </c:pt>
                <c:pt idx="28">
                  <c:v>43140</c:v>
                </c:pt>
                <c:pt idx="29">
                  <c:v>43143</c:v>
                </c:pt>
                <c:pt idx="30">
                  <c:v>43144</c:v>
                </c:pt>
                <c:pt idx="31">
                  <c:v>43145</c:v>
                </c:pt>
                <c:pt idx="32">
                  <c:v>43146</c:v>
                </c:pt>
                <c:pt idx="33">
                  <c:v>43147</c:v>
                </c:pt>
                <c:pt idx="34">
                  <c:v>43150</c:v>
                </c:pt>
                <c:pt idx="35">
                  <c:v>43151</c:v>
                </c:pt>
                <c:pt idx="36">
                  <c:v>43152</c:v>
                </c:pt>
                <c:pt idx="37">
                  <c:v>43153</c:v>
                </c:pt>
                <c:pt idx="38">
                  <c:v>43154</c:v>
                </c:pt>
                <c:pt idx="39">
                  <c:v>43157</c:v>
                </c:pt>
                <c:pt idx="40">
                  <c:v>43158</c:v>
                </c:pt>
                <c:pt idx="41">
                  <c:v>43159</c:v>
                </c:pt>
                <c:pt idx="42">
                  <c:v>43160</c:v>
                </c:pt>
                <c:pt idx="43">
                  <c:v>43161</c:v>
                </c:pt>
                <c:pt idx="44">
                  <c:v>43164</c:v>
                </c:pt>
                <c:pt idx="45">
                  <c:v>43165</c:v>
                </c:pt>
                <c:pt idx="46">
                  <c:v>43166</c:v>
                </c:pt>
                <c:pt idx="47">
                  <c:v>43167</c:v>
                </c:pt>
                <c:pt idx="48">
                  <c:v>43168</c:v>
                </c:pt>
                <c:pt idx="49">
                  <c:v>43171</c:v>
                </c:pt>
                <c:pt idx="50">
                  <c:v>43172</c:v>
                </c:pt>
                <c:pt idx="51">
                  <c:v>43173</c:v>
                </c:pt>
                <c:pt idx="52">
                  <c:v>43174</c:v>
                </c:pt>
                <c:pt idx="53">
                  <c:v>43175</c:v>
                </c:pt>
                <c:pt idx="54">
                  <c:v>43178</c:v>
                </c:pt>
                <c:pt idx="55">
                  <c:v>43179</c:v>
                </c:pt>
                <c:pt idx="56">
                  <c:v>43180</c:v>
                </c:pt>
                <c:pt idx="57">
                  <c:v>43181</c:v>
                </c:pt>
                <c:pt idx="58">
                  <c:v>43182</c:v>
                </c:pt>
                <c:pt idx="59">
                  <c:v>43185</c:v>
                </c:pt>
                <c:pt idx="60">
                  <c:v>43186</c:v>
                </c:pt>
                <c:pt idx="61">
                  <c:v>43187</c:v>
                </c:pt>
                <c:pt idx="62">
                  <c:v>43188</c:v>
                </c:pt>
                <c:pt idx="63">
                  <c:v>43189</c:v>
                </c:pt>
                <c:pt idx="64">
                  <c:v>43192</c:v>
                </c:pt>
                <c:pt idx="65">
                  <c:v>43193</c:v>
                </c:pt>
                <c:pt idx="66">
                  <c:v>43194</c:v>
                </c:pt>
                <c:pt idx="67">
                  <c:v>43195</c:v>
                </c:pt>
                <c:pt idx="68">
                  <c:v>43196</c:v>
                </c:pt>
                <c:pt idx="69">
                  <c:v>43199</c:v>
                </c:pt>
                <c:pt idx="70">
                  <c:v>43200</c:v>
                </c:pt>
                <c:pt idx="71">
                  <c:v>43201</c:v>
                </c:pt>
                <c:pt idx="72">
                  <c:v>43202</c:v>
                </c:pt>
                <c:pt idx="73">
                  <c:v>43203</c:v>
                </c:pt>
                <c:pt idx="74">
                  <c:v>43206</c:v>
                </c:pt>
                <c:pt idx="75">
                  <c:v>43207</c:v>
                </c:pt>
                <c:pt idx="76">
                  <c:v>43208</c:v>
                </c:pt>
                <c:pt idx="77">
                  <c:v>43209</c:v>
                </c:pt>
                <c:pt idx="78">
                  <c:v>43210</c:v>
                </c:pt>
                <c:pt idx="79">
                  <c:v>43213</c:v>
                </c:pt>
                <c:pt idx="80">
                  <c:v>43214</c:v>
                </c:pt>
                <c:pt idx="81">
                  <c:v>43215</c:v>
                </c:pt>
                <c:pt idx="82">
                  <c:v>43216</c:v>
                </c:pt>
                <c:pt idx="83">
                  <c:v>43217</c:v>
                </c:pt>
                <c:pt idx="84">
                  <c:v>43220</c:v>
                </c:pt>
                <c:pt idx="85">
                  <c:v>43221</c:v>
                </c:pt>
                <c:pt idx="86">
                  <c:v>43222</c:v>
                </c:pt>
                <c:pt idx="87">
                  <c:v>43223</c:v>
                </c:pt>
                <c:pt idx="88">
                  <c:v>43224</c:v>
                </c:pt>
                <c:pt idx="89">
                  <c:v>43227</c:v>
                </c:pt>
                <c:pt idx="90">
                  <c:v>43228</c:v>
                </c:pt>
                <c:pt idx="91">
                  <c:v>43229</c:v>
                </c:pt>
                <c:pt idx="92">
                  <c:v>43230</c:v>
                </c:pt>
                <c:pt idx="93">
                  <c:v>43231</c:v>
                </c:pt>
                <c:pt idx="94">
                  <c:v>43234</c:v>
                </c:pt>
                <c:pt idx="95">
                  <c:v>43235</c:v>
                </c:pt>
                <c:pt idx="96">
                  <c:v>43236</c:v>
                </c:pt>
                <c:pt idx="97">
                  <c:v>43237</c:v>
                </c:pt>
                <c:pt idx="98">
                  <c:v>43238</c:v>
                </c:pt>
                <c:pt idx="99">
                  <c:v>43241</c:v>
                </c:pt>
                <c:pt idx="100">
                  <c:v>43242</c:v>
                </c:pt>
                <c:pt idx="101">
                  <c:v>43243</c:v>
                </c:pt>
                <c:pt idx="102">
                  <c:v>43244</c:v>
                </c:pt>
                <c:pt idx="103">
                  <c:v>43245</c:v>
                </c:pt>
                <c:pt idx="104">
                  <c:v>43248</c:v>
                </c:pt>
                <c:pt idx="105">
                  <c:v>43249</c:v>
                </c:pt>
                <c:pt idx="106">
                  <c:v>43250</c:v>
                </c:pt>
                <c:pt idx="107">
                  <c:v>43251</c:v>
                </c:pt>
                <c:pt idx="108">
                  <c:v>43252</c:v>
                </c:pt>
                <c:pt idx="109">
                  <c:v>43255</c:v>
                </c:pt>
                <c:pt idx="110">
                  <c:v>43256</c:v>
                </c:pt>
                <c:pt idx="111">
                  <c:v>43257</c:v>
                </c:pt>
                <c:pt idx="112">
                  <c:v>43258</c:v>
                </c:pt>
                <c:pt idx="113">
                  <c:v>43259</c:v>
                </c:pt>
                <c:pt idx="114">
                  <c:v>43262</c:v>
                </c:pt>
                <c:pt idx="115">
                  <c:v>43263</c:v>
                </c:pt>
                <c:pt idx="116">
                  <c:v>43264</c:v>
                </c:pt>
                <c:pt idx="117">
                  <c:v>43265</c:v>
                </c:pt>
                <c:pt idx="118">
                  <c:v>43266</c:v>
                </c:pt>
                <c:pt idx="119">
                  <c:v>43269</c:v>
                </c:pt>
                <c:pt idx="120">
                  <c:v>43270</c:v>
                </c:pt>
                <c:pt idx="121">
                  <c:v>43271</c:v>
                </c:pt>
                <c:pt idx="122">
                  <c:v>43272</c:v>
                </c:pt>
                <c:pt idx="123">
                  <c:v>43273</c:v>
                </c:pt>
                <c:pt idx="124">
                  <c:v>43276</c:v>
                </c:pt>
                <c:pt idx="125">
                  <c:v>43277</c:v>
                </c:pt>
                <c:pt idx="126">
                  <c:v>43278</c:v>
                </c:pt>
                <c:pt idx="127">
                  <c:v>43279</c:v>
                </c:pt>
                <c:pt idx="128">
                  <c:v>43280</c:v>
                </c:pt>
                <c:pt idx="129">
                  <c:v>43283</c:v>
                </c:pt>
                <c:pt idx="130">
                  <c:v>43284</c:v>
                </c:pt>
                <c:pt idx="131">
                  <c:v>43285</c:v>
                </c:pt>
                <c:pt idx="132">
                  <c:v>43286</c:v>
                </c:pt>
                <c:pt idx="133">
                  <c:v>43287</c:v>
                </c:pt>
                <c:pt idx="134">
                  <c:v>43290</c:v>
                </c:pt>
                <c:pt idx="135">
                  <c:v>43291</c:v>
                </c:pt>
                <c:pt idx="136">
                  <c:v>43292</c:v>
                </c:pt>
                <c:pt idx="137">
                  <c:v>43293</c:v>
                </c:pt>
                <c:pt idx="138">
                  <c:v>43294</c:v>
                </c:pt>
                <c:pt idx="139">
                  <c:v>43297</c:v>
                </c:pt>
                <c:pt idx="140">
                  <c:v>43298</c:v>
                </c:pt>
                <c:pt idx="141">
                  <c:v>43299</c:v>
                </c:pt>
                <c:pt idx="142">
                  <c:v>43300</c:v>
                </c:pt>
                <c:pt idx="143">
                  <c:v>43301</c:v>
                </c:pt>
                <c:pt idx="144">
                  <c:v>43304</c:v>
                </c:pt>
                <c:pt idx="145">
                  <c:v>43305</c:v>
                </c:pt>
                <c:pt idx="146">
                  <c:v>43306</c:v>
                </c:pt>
                <c:pt idx="147">
                  <c:v>43307</c:v>
                </c:pt>
                <c:pt idx="148">
                  <c:v>43308</c:v>
                </c:pt>
                <c:pt idx="149">
                  <c:v>43311</c:v>
                </c:pt>
                <c:pt idx="150">
                  <c:v>43312</c:v>
                </c:pt>
                <c:pt idx="151">
                  <c:v>43313</c:v>
                </c:pt>
                <c:pt idx="152">
                  <c:v>43314</c:v>
                </c:pt>
                <c:pt idx="153">
                  <c:v>43315</c:v>
                </c:pt>
                <c:pt idx="154">
                  <c:v>43318</c:v>
                </c:pt>
                <c:pt idx="155">
                  <c:v>43319</c:v>
                </c:pt>
                <c:pt idx="156">
                  <c:v>43320</c:v>
                </c:pt>
                <c:pt idx="157">
                  <c:v>43321</c:v>
                </c:pt>
                <c:pt idx="158">
                  <c:v>43322</c:v>
                </c:pt>
                <c:pt idx="159">
                  <c:v>43325</c:v>
                </c:pt>
                <c:pt idx="160">
                  <c:v>43326</c:v>
                </c:pt>
                <c:pt idx="161">
                  <c:v>43327</c:v>
                </c:pt>
                <c:pt idx="162">
                  <c:v>43328</c:v>
                </c:pt>
                <c:pt idx="163">
                  <c:v>43329</c:v>
                </c:pt>
                <c:pt idx="164">
                  <c:v>43332</c:v>
                </c:pt>
                <c:pt idx="165">
                  <c:v>43333</c:v>
                </c:pt>
                <c:pt idx="166">
                  <c:v>43334</c:v>
                </c:pt>
                <c:pt idx="167">
                  <c:v>43335</c:v>
                </c:pt>
                <c:pt idx="168">
                  <c:v>43336</c:v>
                </c:pt>
                <c:pt idx="169">
                  <c:v>43339</c:v>
                </c:pt>
                <c:pt idx="170">
                  <c:v>43340</c:v>
                </c:pt>
                <c:pt idx="171">
                  <c:v>43341</c:v>
                </c:pt>
                <c:pt idx="172">
                  <c:v>43342</c:v>
                </c:pt>
                <c:pt idx="173">
                  <c:v>43343</c:v>
                </c:pt>
                <c:pt idx="174">
                  <c:v>43346</c:v>
                </c:pt>
                <c:pt idx="175">
                  <c:v>43347</c:v>
                </c:pt>
                <c:pt idx="176">
                  <c:v>43348</c:v>
                </c:pt>
                <c:pt idx="177">
                  <c:v>43349</c:v>
                </c:pt>
                <c:pt idx="178">
                  <c:v>43350</c:v>
                </c:pt>
                <c:pt idx="179">
                  <c:v>43353</c:v>
                </c:pt>
                <c:pt idx="180">
                  <c:v>43354</c:v>
                </c:pt>
                <c:pt idx="181">
                  <c:v>43355</c:v>
                </c:pt>
                <c:pt idx="182">
                  <c:v>43356</c:v>
                </c:pt>
                <c:pt idx="183">
                  <c:v>43357</c:v>
                </c:pt>
                <c:pt idx="184">
                  <c:v>43360</c:v>
                </c:pt>
                <c:pt idx="185">
                  <c:v>43361</c:v>
                </c:pt>
                <c:pt idx="186">
                  <c:v>43362</c:v>
                </c:pt>
                <c:pt idx="187">
                  <c:v>43363</c:v>
                </c:pt>
                <c:pt idx="188">
                  <c:v>43364</c:v>
                </c:pt>
                <c:pt idx="189">
                  <c:v>43367</c:v>
                </c:pt>
                <c:pt idx="190">
                  <c:v>43368</c:v>
                </c:pt>
                <c:pt idx="191">
                  <c:v>43369</c:v>
                </c:pt>
                <c:pt idx="192">
                  <c:v>43370</c:v>
                </c:pt>
                <c:pt idx="193">
                  <c:v>43371</c:v>
                </c:pt>
                <c:pt idx="194">
                  <c:v>43374</c:v>
                </c:pt>
                <c:pt idx="195">
                  <c:v>43375</c:v>
                </c:pt>
                <c:pt idx="196">
                  <c:v>43376</c:v>
                </c:pt>
                <c:pt idx="197">
                  <c:v>43377</c:v>
                </c:pt>
                <c:pt idx="198">
                  <c:v>43378</c:v>
                </c:pt>
                <c:pt idx="199">
                  <c:v>43381</c:v>
                </c:pt>
                <c:pt idx="200">
                  <c:v>43382</c:v>
                </c:pt>
                <c:pt idx="201">
                  <c:v>43383</c:v>
                </c:pt>
                <c:pt idx="202">
                  <c:v>43384</c:v>
                </c:pt>
                <c:pt idx="203">
                  <c:v>43385</c:v>
                </c:pt>
                <c:pt idx="204">
                  <c:v>43388</c:v>
                </c:pt>
                <c:pt idx="205">
                  <c:v>43389</c:v>
                </c:pt>
                <c:pt idx="206">
                  <c:v>43390</c:v>
                </c:pt>
                <c:pt idx="207">
                  <c:v>43391</c:v>
                </c:pt>
                <c:pt idx="208">
                  <c:v>43392</c:v>
                </c:pt>
                <c:pt idx="209">
                  <c:v>43395</c:v>
                </c:pt>
                <c:pt idx="210">
                  <c:v>43396</c:v>
                </c:pt>
                <c:pt idx="211">
                  <c:v>43397</c:v>
                </c:pt>
                <c:pt idx="212">
                  <c:v>43398</c:v>
                </c:pt>
                <c:pt idx="213">
                  <c:v>43399</c:v>
                </c:pt>
                <c:pt idx="214">
                  <c:v>43402</c:v>
                </c:pt>
                <c:pt idx="215">
                  <c:v>43403</c:v>
                </c:pt>
                <c:pt idx="216">
                  <c:v>43404</c:v>
                </c:pt>
                <c:pt idx="217">
                  <c:v>43405</c:v>
                </c:pt>
                <c:pt idx="218">
                  <c:v>43406</c:v>
                </c:pt>
                <c:pt idx="219">
                  <c:v>43409</c:v>
                </c:pt>
                <c:pt idx="220">
                  <c:v>43410</c:v>
                </c:pt>
                <c:pt idx="221">
                  <c:v>43411</c:v>
                </c:pt>
                <c:pt idx="222">
                  <c:v>43412</c:v>
                </c:pt>
                <c:pt idx="223">
                  <c:v>43413</c:v>
                </c:pt>
                <c:pt idx="224">
                  <c:v>43416</c:v>
                </c:pt>
                <c:pt idx="225">
                  <c:v>43417</c:v>
                </c:pt>
                <c:pt idx="226">
                  <c:v>43418</c:v>
                </c:pt>
                <c:pt idx="227">
                  <c:v>43419</c:v>
                </c:pt>
                <c:pt idx="228">
                  <c:v>43420</c:v>
                </c:pt>
                <c:pt idx="229">
                  <c:v>43423</c:v>
                </c:pt>
                <c:pt idx="230">
                  <c:v>43424</c:v>
                </c:pt>
                <c:pt idx="231">
                  <c:v>43425</c:v>
                </c:pt>
                <c:pt idx="232">
                  <c:v>43426</c:v>
                </c:pt>
                <c:pt idx="233">
                  <c:v>43427</c:v>
                </c:pt>
                <c:pt idx="234">
                  <c:v>43430</c:v>
                </c:pt>
                <c:pt idx="235">
                  <c:v>43431</c:v>
                </c:pt>
                <c:pt idx="236">
                  <c:v>43432</c:v>
                </c:pt>
                <c:pt idx="237">
                  <c:v>43433</c:v>
                </c:pt>
                <c:pt idx="238">
                  <c:v>43434</c:v>
                </c:pt>
                <c:pt idx="239">
                  <c:v>43437</c:v>
                </c:pt>
                <c:pt idx="240">
                  <c:v>43438</c:v>
                </c:pt>
                <c:pt idx="241">
                  <c:v>43439</c:v>
                </c:pt>
                <c:pt idx="242">
                  <c:v>43440</c:v>
                </c:pt>
                <c:pt idx="243">
                  <c:v>43441</c:v>
                </c:pt>
                <c:pt idx="244">
                  <c:v>43444</c:v>
                </c:pt>
                <c:pt idx="245">
                  <c:v>43445</c:v>
                </c:pt>
                <c:pt idx="246">
                  <c:v>43446</c:v>
                </c:pt>
                <c:pt idx="247">
                  <c:v>43447</c:v>
                </c:pt>
                <c:pt idx="248">
                  <c:v>43448</c:v>
                </c:pt>
                <c:pt idx="249">
                  <c:v>43451</c:v>
                </c:pt>
                <c:pt idx="250">
                  <c:v>43452</c:v>
                </c:pt>
                <c:pt idx="251">
                  <c:v>43453</c:v>
                </c:pt>
                <c:pt idx="252">
                  <c:v>43454</c:v>
                </c:pt>
                <c:pt idx="253">
                  <c:v>43455</c:v>
                </c:pt>
                <c:pt idx="254">
                  <c:v>43458</c:v>
                </c:pt>
                <c:pt idx="255">
                  <c:v>43459</c:v>
                </c:pt>
                <c:pt idx="256">
                  <c:v>43460</c:v>
                </c:pt>
                <c:pt idx="257">
                  <c:v>43461</c:v>
                </c:pt>
                <c:pt idx="258">
                  <c:v>43462</c:v>
                </c:pt>
                <c:pt idx="259">
                  <c:v>43465</c:v>
                </c:pt>
                <c:pt idx="260">
                  <c:v>43466</c:v>
                </c:pt>
                <c:pt idx="261">
                  <c:v>43467</c:v>
                </c:pt>
                <c:pt idx="262">
                  <c:v>43468</c:v>
                </c:pt>
                <c:pt idx="263">
                  <c:v>43469</c:v>
                </c:pt>
                <c:pt idx="264">
                  <c:v>43472</c:v>
                </c:pt>
                <c:pt idx="265">
                  <c:v>43473</c:v>
                </c:pt>
                <c:pt idx="266">
                  <c:v>43474</c:v>
                </c:pt>
                <c:pt idx="267">
                  <c:v>43475</c:v>
                </c:pt>
                <c:pt idx="268">
                  <c:v>43476</c:v>
                </c:pt>
                <c:pt idx="269">
                  <c:v>43479</c:v>
                </c:pt>
                <c:pt idx="270">
                  <c:v>43480</c:v>
                </c:pt>
                <c:pt idx="271">
                  <c:v>43481</c:v>
                </c:pt>
                <c:pt idx="272">
                  <c:v>43482</c:v>
                </c:pt>
                <c:pt idx="273">
                  <c:v>43483</c:v>
                </c:pt>
                <c:pt idx="274">
                  <c:v>43486</c:v>
                </c:pt>
                <c:pt idx="275">
                  <c:v>43487</c:v>
                </c:pt>
                <c:pt idx="276">
                  <c:v>43488</c:v>
                </c:pt>
                <c:pt idx="277">
                  <c:v>43489</c:v>
                </c:pt>
                <c:pt idx="278">
                  <c:v>43490</c:v>
                </c:pt>
                <c:pt idx="279">
                  <c:v>43493</c:v>
                </c:pt>
                <c:pt idx="280">
                  <c:v>43494</c:v>
                </c:pt>
                <c:pt idx="281">
                  <c:v>43495</c:v>
                </c:pt>
                <c:pt idx="282">
                  <c:v>43496</c:v>
                </c:pt>
                <c:pt idx="283">
                  <c:v>43497</c:v>
                </c:pt>
                <c:pt idx="284">
                  <c:v>43500</c:v>
                </c:pt>
                <c:pt idx="285">
                  <c:v>43501</c:v>
                </c:pt>
                <c:pt idx="286">
                  <c:v>43502</c:v>
                </c:pt>
                <c:pt idx="287">
                  <c:v>43503</c:v>
                </c:pt>
                <c:pt idx="288">
                  <c:v>43504</c:v>
                </c:pt>
                <c:pt idx="289">
                  <c:v>43507</c:v>
                </c:pt>
                <c:pt idx="290">
                  <c:v>43508</c:v>
                </c:pt>
                <c:pt idx="291">
                  <c:v>43509</c:v>
                </c:pt>
                <c:pt idx="292">
                  <c:v>43510</c:v>
                </c:pt>
                <c:pt idx="293">
                  <c:v>43511</c:v>
                </c:pt>
                <c:pt idx="294">
                  <c:v>43514</c:v>
                </c:pt>
                <c:pt idx="295">
                  <c:v>43515</c:v>
                </c:pt>
                <c:pt idx="296">
                  <c:v>43516</c:v>
                </c:pt>
                <c:pt idx="297">
                  <c:v>43517</c:v>
                </c:pt>
                <c:pt idx="298">
                  <c:v>43518</c:v>
                </c:pt>
                <c:pt idx="299">
                  <c:v>43521</c:v>
                </c:pt>
                <c:pt idx="300">
                  <c:v>43522</c:v>
                </c:pt>
                <c:pt idx="301">
                  <c:v>43523</c:v>
                </c:pt>
                <c:pt idx="302">
                  <c:v>43524</c:v>
                </c:pt>
                <c:pt idx="303">
                  <c:v>43525</c:v>
                </c:pt>
                <c:pt idx="304">
                  <c:v>43528</c:v>
                </c:pt>
                <c:pt idx="305">
                  <c:v>43529</c:v>
                </c:pt>
                <c:pt idx="306">
                  <c:v>43530</c:v>
                </c:pt>
                <c:pt idx="307">
                  <c:v>43531</c:v>
                </c:pt>
                <c:pt idx="308">
                  <c:v>43532</c:v>
                </c:pt>
                <c:pt idx="309">
                  <c:v>43535</c:v>
                </c:pt>
                <c:pt idx="310">
                  <c:v>43536</c:v>
                </c:pt>
                <c:pt idx="311">
                  <c:v>43537</c:v>
                </c:pt>
                <c:pt idx="312">
                  <c:v>43538</c:v>
                </c:pt>
                <c:pt idx="313">
                  <c:v>43539</c:v>
                </c:pt>
                <c:pt idx="314">
                  <c:v>43542</c:v>
                </c:pt>
                <c:pt idx="315">
                  <c:v>43543</c:v>
                </c:pt>
                <c:pt idx="316">
                  <c:v>43544</c:v>
                </c:pt>
                <c:pt idx="317">
                  <c:v>43545</c:v>
                </c:pt>
                <c:pt idx="318">
                  <c:v>43546</c:v>
                </c:pt>
                <c:pt idx="319">
                  <c:v>43549</c:v>
                </c:pt>
                <c:pt idx="320">
                  <c:v>43550</c:v>
                </c:pt>
                <c:pt idx="321">
                  <c:v>43551</c:v>
                </c:pt>
                <c:pt idx="322">
                  <c:v>43552</c:v>
                </c:pt>
                <c:pt idx="323">
                  <c:v>43553</c:v>
                </c:pt>
                <c:pt idx="324">
                  <c:v>43556</c:v>
                </c:pt>
                <c:pt idx="325">
                  <c:v>43557</c:v>
                </c:pt>
                <c:pt idx="326">
                  <c:v>43558</c:v>
                </c:pt>
                <c:pt idx="327">
                  <c:v>43559</c:v>
                </c:pt>
                <c:pt idx="328">
                  <c:v>43560</c:v>
                </c:pt>
                <c:pt idx="329">
                  <c:v>43563</c:v>
                </c:pt>
                <c:pt idx="330">
                  <c:v>43564</c:v>
                </c:pt>
                <c:pt idx="331">
                  <c:v>43565</c:v>
                </c:pt>
                <c:pt idx="332">
                  <c:v>43566</c:v>
                </c:pt>
                <c:pt idx="333">
                  <c:v>43567</c:v>
                </c:pt>
                <c:pt idx="334">
                  <c:v>43570</c:v>
                </c:pt>
                <c:pt idx="335">
                  <c:v>43571</c:v>
                </c:pt>
                <c:pt idx="336">
                  <c:v>43572</c:v>
                </c:pt>
                <c:pt idx="337">
                  <c:v>43573</c:v>
                </c:pt>
                <c:pt idx="338">
                  <c:v>43574</c:v>
                </c:pt>
                <c:pt idx="339">
                  <c:v>43577</c:v>
                </c:pt>
                <c:pt idx="340">
                  <c:v>43578</c:v>
                </c:pt>
                <c:pt idx="341">
                  <c:v>43579</c:v>
                </c:pt>
                <c:pt idx="342">
                  <c:v>43580</c:v>
                </c:pt>
                <c:pt idx="343">
                  <c:v>43581</c:v>
                </c:pt>
                <c:pt idx="344">
                  <c:v>43584</c:v>
                </c:pt>
                <c:pt idx="345">
                  <c:v>43585</c:v>
                </c:pt>
                <c:pt idx="346">
                  <c:v>43586</c:v>
                </c:pt>
                <c:pt idx="347">
                  <c:v>43587</c:v>
                </c:pt>
                <c:pt idx="348">
                  <c:v>43588</c:v>
                </c:pt>
                <c:pt idx="349">
                  <c:v>43591</c:v>
                </c:pt>
                <c:pt idx="350">
                  <c:v>43592</c:v>
                </c:pt>
                <c:pt idx="351">
                  <c:v>43593</c:v>
                </c:pt>
                <c:pt idx="352">
                  <c:v>43594</c:v>
                </c:pt>
                <c:pt idx="353">
                  <c:v>43595</c:v>
                </c:pt>
                <c:pt idx="354">
                  <c:v>43598</c:v>
                </c:pt>
                <c:pt idx="355">
                  <c:v>43599</c:v>
                </c:pt>
                <c:pt idx="356">
                  <c:v>43600</c:v>
                </c:pt>
                <c:pt idx="357">
                  <c:v>43601</c:v>
                </c:pt>
                <c:pt idx="358">
                  <c:v>43602</c:v>
                </c:pt>
                <c:pt idx="359">
                  <c:v>43605</c:v>
                </c:pt>
                <c:pt idx="360">
                  <c:v>43606</c:v>
                </c:pt>
                <c:pt idx="361">
                  <c:v>43607</c:v>
                </c:pt>
                <c:pt idx="362">
                  <c:v>43608</c:v>
                </c:pt>
                <c:pt idx="363">
                  <c:v>43609</c:v>
                </c:pt>
                <c:pt idx="364">
                  <c:v>43612</c:v>
                </c:pt>
                <c:pt idx="365">
                  <c:v>43613</c:v>
                </c:pt>
                <c:pt idx="366">
                  <c:v>43614</c:v>
                </c:pt>
                <c:pt idx="367">
                  <c:v>43615</c:v>
                </c:pt>
                <c:pt idx="368">
                  <c:v>43616</c:v>
                </c:pt>
                <c:pt idx="369">
                  <c:v>43619</c:v>
                </c:pt>
                <c:pt idx="370">
                  <c:v>43620</c:v>
                </c:pt>
                <c:pt idx="371">
                  <c:v>43621</c:v>
                </c:pt>
                <c:pt idx="372">
                  <c:v>43622</c:v>
                </c:pt>
                <c:pt idx="373">
                  <c:v>43623</c:v>
                </c:pt>
                <c:pt idx="374">
                  <c:v>43626</c:v>
                </c:pt>
                <c:pt idx="375">
                  <c:v>43627</c:v>
                </c:pt>
                <c:pt idx="376">
                  <c:v>43628</c:v>
                </c:pt>
                <c:pt idx="377">
                  <c:v>43629</c:v>
                </c:pt>
                <c:pt idx="378">
                  <c:v>43630</c:v>
                </c:pt>
                <c:pt idx="379">
                  <c:v>43633</c:v>
                </c:pt>
                <c:pt idx="380">
                  <c:v>43634</c:v>
                </c:pt>
                <c:pt idx="381">
                  <c:v>43635</c:v>
                </c:pt>
                <c:pt idx="382">
                  <c:v>43636</c:v>
                </c:pt>
                <c:pt idx="383">
                  <c:v>43637</c:v>
                </c:pt>
                <c:pt idx="384">
                  <c:v>43640</c:v>
                </c:pt>
                <c:pt idx="385">
                  <c:v>43641</c:v>
                </c:pt>
                <c:pt idx="386">
                  <c:v>43642</c:v>
                </c:pt>
                <c:pt idx="387">
                  <c:v>43643</c:v>
                </c:pt>
                <c:pt idx="388">
                  <c:v>43644</c:v>
                </c:pt>
                <c:pt idx="389">
                  <c:v>43647</c:v>
                </c:pt>
                <c:pt idx="390">
                  <c:v>43648</c:v>
                </c:pt>
                <c:pt idx="391">
                  <c:v>43649</c:v>
                </c:pt>
                <c:pt idx="392">
                  <c:v>43650</c:v>
                </c:pt>
                <c:pt idx="393">
                  <c:v>43651</c:v>
                </c:pt>
                <c:pt idx="394">
                  <c:v>43654</c:v>
                </c:pt>
                <c:pt idx="395">
                  <c:v>43655</c:v>
                </c:pt>
                <c:pt idx="396">
                  <c:v>43656</c:v>
                </c:pt>
                <c:pt idx="397">
                  <c:v>43657</c:v>
                </c:pt>
                <c:pt idx="398">
                  <c:v>43658</c:v>
                </c:pt>
                <c:pt idx="399">
                  <c:v>43661</c:v>
                </c:pt>
                <c:pt idx="400">
                  <c:v>43662</c:v>
                </c:pt>
                <c:pt idx="401">
                  <c:v>43663</c:v>
                </c:pt>
                <c:pt idx="402">
                  <c:v>43664</c:v>
                </c:pt>
                <c:pt idx="403">
                  <c:v>43665</c:v>
                </c:pt>
                <c:pt idx="404">
                  <c:v>43668</c:v>
                </c:pt>
                <c:pt idx="405">
                  <c:v>43669</c:v>
                </c:pt>
                <c:pt idx="406">
                  <c:v>43670</c:v>
                </c:pt>
                <c:pt idx="407">
                  <c:v>43671</c:v>
                </c:pt>
                <c:pt idx="408">
                  <c:v>43672</c:v>
                </c:pt>
                <c:pt idx="409">
                  <c:v>43675</c:v>
                </c:pt>
                <c:pt idx="410">
                  <c:v>43676</c:v>
                </c:pt>
                <c:pt idx="411">
                  <c:v>43677</c:v>
                </c:pt>
                <c:pt idx="412">
                  <c:v>43678</c:v>
                </c:pt>
                <c:pt idx="413">
                  <c:v>43679</c:v>
                </c:pt>
                <c:pt idx="414">
                  <c:v>43682</c:v>
                </c:pt>
                <c:pt idx="415">
                  <c:v>43683</c:v>
                </c:pt>
                <c:pt idx="416">
                  <c:v>43684</c:v>
                </c:pt>
                <c:pt idx="417">
                  <c:v>43685</c:v>
                </c:pt>
                <c:pt idx="418">
                  <c:v>43686</c:v>
                </c:pt>
                <c:pt idx="419">
                  <c:v>43689</c:v>
                </c:pt>
                <c:pt idx="420">
                  <c:v>43690</c:v>
                </c:pt>
                <c:pt idx="421">
                  <c:v>43691</c:v>
                </c:pt>
                <c:pt idx="422">
                  <c:v>43692</c:v>
                </c:pt>
                <c:pt idx="423">
                  <c:v>43693</c:v>
                </c:pt>
                <c:pt idx="424">
                  <c:v>43696</c:v>
                </c:pt>
                <c:pt idx="425">
                  <c:v>43697</c:v>
                </c:pt>
                <c:pt idx="426">
                  <c:v>43698</c:v>
                </c:pt>
                <c:pt idx="427">
                  <c:v>43699</c:v>
                </c:pt>
                <c:pt idx="428">
                  <c:v>43700</c:v>
                </c:pt>
                <c:pt idx="429">
                  <c:v>43703</c:v>
                </c:pt>
                <c:pt idx="430">
                  <c:v>43704</c:v>
                </c:pt>
                <c:pt idx="431">
                  <c:v>43705</c:v>
                </c:pt>
                <c:pt idx="432">
                  <c:v>43706</c:v>
                </c:pt>
                <c:pt idx="433">
                  <c:v>43707</c:v>
                </c:pt>
                <c:pt idx="434">
                  <c:v>43710</c:v>
                </c:pt>
                <c:pt idx="435">
                  <c:v>43711</c:v>
                </c:pt>
                <c:pt idx="436">
                  <c:v>43712</c:v>
                </c:pt>
                <c:pt idx="437">
                  <c:v>43713</c:v>
                </c:pt>
                <c:pt idx="438">
                  <c:v>43714</c:v>
                </c:pt>
                <c:pt idx="439">
                  <c:v>43717</c:v>
                </c:pt>
                <c:pt idx="440">
                  <c:v>43718</c:v>
                </c:pt>
                <c:pt idx="441">
                  <c:v>43719</c:v>
                </c:pt>
                <c:pt idx="442">
                  <c:v>43720</c:v>
                </c:pt>
                <c:pt idx="443">
                  <c:v>43721</c:v>
                </c:pt>
                <c:pt idx="444">
                  <c:v>43724</c:v>
                </c:pt>
                <c:pt idx="445">
                  <c:v>43725</c:v>
                </c:pt>
                <c:pt idx="446">
                  <c:v>43726</c:v>
                </c:pt>
                <c:pt idx="447">
                  <c:v>43727</c:v>
                </c:pt>
                <c:pt idx="448">
                  <c:v>43728</c:v>
                </c:pt>
                <c:pt idx="449">
                  <c:v>43731</c:v>
                </c:pt>
                <c:pt idx="450">
                  <c:v>43732</c:v>
                </c:pt>
                <c:pt idx="451">
                  <c:v>43733</c:v>
                </c:pt>
                <c:pt idx="452">
                  <c:v>43734</c:v>
                </c:pt>
                <c:pt idx="453">
                  <c:v>43735</c:v>
                </c:pt>
                <c:pt idx="454">
                  <c:v>43738</c:v>
                </c:pt>
                <c:pt idx="455">
                  <c:v>43739</c:v>
                </c:pt>
                <c:pt idx="456">
                  <c:v>43740</c:v>
                </c:pt>
                <c:pt idx="457">
                  <c:v>43741</c:v>
                </c:pt>
                <c:pt idx="458">
                  <c:v>43742</c:v>
                </c:pt>
                <c:pt idx="459">
                  <c:v>43745</c:v>
                </c:pt>
                <c:pt idx="460">
                  <c:v>43746</c:v>
                </c:pt>
                <c:pt idx="461">
                  <c:v>43747</c:v>
                </c:pt>
              </c:numCache>
            </c:numRef>
          </c:cat>
          <c:val>
            <c:numRef>
              <c:f>'Figs (USD)'!$T$8:$T$509</c:f>
              <c:numCache>
                <c:formatCode>General</c:formatCode>
                <c:ptCount val="502"/>
                <c:pt idx="0">
                  <c:v>100</c:v>
                </c:pt>
                <c:pt idx="1">
                  <c:v>100.68672793392444</c:v>
                </c:pt>
                <c:pt idx="2">
                  <c:v>101.95028270988593</c:v>
                </c:pt>
                <c:pt idx="3">
                  <c:v>102.40162039982398</c:v>
                </c:pt>
                <c:pt idx="4">
                  <c:v>102.70072993907007</c:v>
                </c:pt>
                <c:pt idx="5">
                  <c:v>101.54768520608964</c:v>
                </c:pt>
                <c:pt idx="6">
                  <c:v>101.22675952846602</c:v>
                </c:pt>
                <c:pt idx="7">
                  <c:v>102.99273715473261</c:v>
                </c:pt>
                <c:pt idx="8">
                  <c:v>103.42065576962179</c:v>
                </c:pt>
                <c:pt idx="9">
                  <c:v>104.17667162749483</c:v>
                </c:pt>
                <c:pt idx="10">
                  <c:v>103.47913775077251</c:v>
                </c:pt>
                <c:pt idx="11">
                  <c:v>105.56894946031214</c:v>
                </c:pt>
                <c:pt idx="12">
                  <c:v>105.49737785470798</c:v>
                </c:pt>
                <c:pt idx="13">
                  <c:v>106.12623384636156</c:v>
                </c:pt>
                <c:pt idx="14">
                  <c:v>106.68198403546118</c:v>
                </c:pt>
                <c:pt idx="15">
                  <c:v>104.18590241400787</c:v>
                </c:pt>
                <c:pt idx="16">
                  <c:v>110.08735653420267</c:v>
                </c:pt>
                <c:pt idx="17">
                  <c:v>110.08735653420267</c:v>
                </c:pt>
                <c:pt idx="18">
                  <c:v>113.69490464513062</c:v>
                </c:pt>
                <c:pt idx="19">
                  <c:v>111.82750450931843</c:v>
                </c:pt>
                <c:pt idx="20">
                  <c:v>111.12907559372654</c:v>
                </c:pt>
                <c:pt idx="21">
                  <c:v>111.52670718607581</c:v>
                </c:pt>
                <c:pt idx="22">
                  <c:v>112.74132438453448</c:v>
                </c:pt>
                <c:pt idx="23">
                  <c:v>109.32176196557783</c:v>
                </c:pt>
                <c:pt idx="24">
                  <c:v>105.62524842187059</c:v>
                </c:pt>
                <c:pt idx="25">
                  <c:v>108.27173493879702</c:v>
                </c:pt>
                <c:pt idx="26">
                  <c:v>105.84712773343288</c:v>
                </c:pt>
                <c:pt idx="27">
                  <c:v>103.54396579305615</c:v>
                </c:pt>
                <c:pt idx="28">
                  <c:v>102.21158038173786</c:v>
                </c:pt>
                <c:pt idx="29">
                  <c:v>102.21158038173786</c:v>
                </c:pt>
                <c:pt idx="30">
                  <c:v>102.21158038173786</c:v>
                </c:pt>
                <c:pt idx="31">
                  <c:v>107.72876008760905</c:v>
                </c:pt>
                <c:pt idx="32">
                  <c:v>108.96161531902558</c:v>
                </c:pt>
                <c:pt idx="33">
                  <c:v>110.18331802221931</c:v>
                </c:pt>
                <c:pt idx="34">
                  <c:v>109.73279709238092</c:v>
                </c:pt>
                <c:pt idx="35">
                  <c:v>110.47762009026513</c:v>
                </c:pt>
                <c:pt idx="36">
                  <c:v>110.6333401183999</c:v>
                </c:pt>
                <c:pt idx="37">
                  <c:v>111.60358681189325</c:v>
                </c:pt>
                <c:pt idx="38">
                  <c:v>112.81178105110085</c:v>
                </c:pt>
                <c:pt idx="39">
                  <c:v>113.2902425649263</c:v>
                </c:pt>
                <c:pt idx="40">
                  <c:v>112.23844311601341</c:v>
                </c:pt>
                <c:pt idx="41">
                  <c:v>110.13840964671412</c:v>
                </c:pt>
                <c:pt idx="42">
                  <c:v>109.7971331624275</c:v>
                </c:pt>
                <c:pt idx="43">
                  <c:v>110.18200744901361</c:v>
                </c:pt>
                <c:pt idx="44">
                  <c:v>110.6981198797105</c:v>
                </c:pt>
                <c:pt idx="45">
                  <c:v>111.58130489182381</c:v>
                </c:pt>
                <c:pt idx="46">
                  <c:v>110.26529714799921</c:v>
                </c:pt>
                <c:pt idx="47">
                  <c:v>109.03343439599483</c:v>
                </c:pt>
                <c:pt idx="48">
                  <c:v>111.04081182489726</c:v>
                </c:pt>
                <c:pt idx="49">
                  <c:v>111.42988358564168</c:v>
                </c:pt>
                <c:pt idx="50">
                  <c:v>110.90003329357999</c:v>
                </c:pt>
                <c:pt idx="51">
                  <c:v>110.46251149274906</c:v>
                </c:pt>
                <c:pt idx="52">
                  <c:v>107.88911818515925</c:v>
                </c:pt>
                <c:pt idx="53">
                  <c:v>108.13490666130053</c:v>
                </c:pt>
                <c:pt idx="54">
                  <c:v>106.83308561617039</c:v>
                </c:pt>
                <c:pt idx="55">
                  <c:v>106.69128904246477</c:v>
                </c:pt>
                <c:pt idx="56">
                  <c:v>108.3288569361449</c:v>
                </c:pt>
                <c:pt idx="57">
                  <c:v>107.43752683184222</c:v>
                </c:pt>
                <c:pt idx="58">
                  <c:v>106.79031725086384</c:v>
                </c:pt>
                <c:pt idx="59">
                  <c:v>107.71255859964511</c:v>
                </c:pt>
                <c:pt idx="60">
                  <c:v>105.34024692600768</c:v>
                </c:pt>
                <c:pt idx="61">
                  <c:v>105.01317061222942</c:v>
                </c:pt>
                <c:pt idx="62">
                  <c:v>108.11643931463989</c:v>
                </c:pt>
                <c:pt idx="63">
                  <c:v>108.11643931463989</c:v>
                </c:pt>
                <c:pt idx="64">
                  <c:v>106.89768903059955</c:v>
                </c:pt>
                <c:pt idx="65">
                  <c:v>106.68566644284421</c:v>
                </c:pt>
                <c:pt idx="66">
                  <c:v>105.38772574035123</c:v>
                </c:pt>
                <c:pt idx="67">
                  <c:v>107.14702820831539</c:v>
                </c:pt>
                <c:pt idx="68">
                  <c:v>105.4156049899306</c:v>
                </c:pt>
                <c:pt idx="69">
                  <c:v>102.26518941532548</c:v>
                </c:pt>
                <c:pt idx="70">
                  <c:v>103.22119041864092</c:v>
                </c:pt>
                <c:pt idx="71">
                  <c:v>105.26857022351946</c:v>
                </c:pt>
                <c:pt idx="72">
                  <c:v>105.56597344456534</c:v>
                </c:pt>
                <c:pt idx="73">
                  <c:v>103.5078993204903</c:v>
                </c:pt>
                <c:pt idx="74">
                  <c:v>101.13650481798823</c:v>
                </c:pt>
                <c:pt idx="75">
                  <c:v>103.68375335112681</c:v>
                </c:pt>
                <c:pt idx="76">
                  <c:v>105.9741809129269</c:v>
                </c:pt>
                <c:pt idx="77">
                  <c:v>105.51290043855671</c:v>
                </c:pt>
                <c:pt idx="78">
                  <c:v>105.00612594131556</c:v>
                </c:pt>
                <c:pt idx="79">
                  <c:v>104.04181897896392</c:v>
                </c:pt>
                <c:pt idx="80">
                  <c:v>102.98512524514283</c:v>
                </c:pt>
                <c:pt idx="81">
                  <c:v>101.4276330605469</c:v>
                </c:pt>
                <c:pt idx="82">
                  <c:v>103.46973597263323</c:v>
                </c:pt>
                <c:pt idx="83">
                  <c:v>104.29881667372526</c:v>
                </c:pt>
                <c:pt idx="84">
                  <c:v>103.37994302740591</c:v>
                </c:pt>
                <c:pt idx="85">
                  <c:v>103.37994302740591</c:v>
                </c:pt>
                <c:pt idx="86">
                  <c:v>99.838424042100428</c:v>
                </c:pt>
                <c:pt idx="87">
                  <c:v>98.57993378959064</c:v>
                </c:pt>
                <c:pt idx="88">
                  <c:v>98.851202402802627</c:v>
                </c:pt>
                <c:pt idx="89">
                  <c:v>97.597164040912858</c:v>
                </c:pt>
                <c:pt idx="90">
                  <c:v>97.050208059510609</c:v>
                </c:pt>
                <c:pt idx="91">
                  <c:v>98.014785002034543</c:v>
                </c:pt>
                <c:pt idx="92">
                  <c:v>101.25873851879561</c:v>
                </c:pt>
                <c:pt idx="93">
                  <c:v>99.232901441411926</c:v>
                </c:pt>
                <c:pt idx="94">
                  <c:v>98.102795986081404</c:v>
                </c:pt>
                <c:pt idx="95">
                  <c:v>97.430809856527162</c:v>
                </c:pt>
                <c:pt idx="96">
                  <c:v>98.373215623986454</c:v>
                </c:pt>
                <c:pt idx="97">
                  <c:v>94.55337477777914</c:v>
                </c:pt>
                <c:pt idx="98">
                  <c:v>92.826310109589144</c:v>
                </c:pt>
                <c:pt idx="99">
                  <c:v>92.243811006306743</c:v>
                </c:pt>
                <c:pt idx="100">
                  <c:v>95.102162089121052</c:v>
                </c:pt>
                <c:pt idx="101">
                  <c:v>93.232663990231444</c:v>
                </c:pt>
                <c:pt idx="102">
                  <c:v>92.165508807140867</c:v>
                </c:pt>
                <c:pt idx="103">
                  <c:v>90.161833825990669</c:v>
                </c:pt>
                <c:pt idx="104">
                  <c:v>84.7303737243314</c:v>
                </c:pt>
                <c:pt idx="105">
                  <c:v>85.16253591877944</c:v>
                </c:pt>
                <c:pt idx="106">
                  <c:v>86.052273755083334</c:v>
                </c:pt>
                <c:pt idx="107">
                  <c:v>86.052273755083334</c:v>
                </c:pt>
                <c:pt idx="108">
                  <c:v>85.979815687385553</c:v>
                </c:pt>
                <c:pt idx="109">
                  <c:v>87.854246143701118</c:v>
                </c:pt>
                <c:pt idx="110">
                  <c:v>84.813168271397146</c:v>
                </c:pt>
                <c:pt idx="111">
                  <c:v>83.318179529932223</c:v>
                </c:pt>
                <c:pt idx="112">
                  <c:v>78.460963614795617</c:v>
                </c:pt>
                <c:pt idx="113">
                  <c:v>81.429819134308147</c:v>
                </c:pt>
                <c:pt idx="114">
                  <c:v>81.813222566572804</c:v>
                </c:pt>
                <c:pt idx="115">
                  <c:v>82.402942980516045</c:v>
                </c:pt>
                <c:pt idx="116">
                  <c:v>81.684914416484119</c:v>
                </c:pt>
                <c:pt idx="117">
                  <c:v>80.284673863021013</c:v>
                </c:pt>
                <c:pt idx="118">
                  <c:v>79.098943622560938</c:v>
                </c:pt>
                <c:pt idx="119">
                  <c:v>77.963536506382738</c:v>
                </c:pt>
                <c:pt idx="120">
                  <c:v>79.849003139633453</c:v>
                </c:pt>
                <c:pt idx="121">
                  <c:v>80.522343228328396</c:v>
                </c:pt>
                <c:pt idx="122">
                  <c:v>77.27231409082394</c:v>
                </c:pt>
                <c:pt idx="123">
                  <c:v>78.535785483787848</c:v>
                </c:pt>
                <c:pt idx="124">
                  <c:v>78.653105361373008</c:v>
                </c:pt>
                <c:pt idx="125">
                  <c:v>79.122291196584825</c:v>
                </c:pt>
                <c:pt idx="126">
                  <c:v>76.629257552120578</c:v>
                </c:pt>
                <c:pt idx="127">
                  <c:v>77.839030210971643</c:v>
                </c:pt>
                <c:pt idx="128">
                  <c:v>78.796731173121699</c:v>
                </c:pt>
                <c:pt idx="129">
                  <c:v>77.824813723669948</c:v>
                </c:pt>
                <c:pt idx="130">
                  <c:v>79.160300036960678</c:v>
                </c:pt>
                <c:pt idx="131">
                  <c:v>80.003508068722269</c:v>
                </c:pt>
                <c:pt idx="132">
                  <c:v>79.572076364559052</c:v>
                </c:pt>
                <c:pt idx="133">
                  <c:v>80.441892776891365</c:v>
                </c:pt>
                <c:pt idx="134">
                  <c:v>80.441892776891365</c:v>
                </c:pt>
                <c:pt idx="135">
                  <c:v>82.045504377759045</c:v>
                </c:pt>
                <c:pt idx="136">
                  <c:v>80.455992620039908</c:v>
                </c:pt>
                <c:pt idx="137">
                  <c:v>82.112997161578747</c:v>
                </c:pt>
                <c:pt idx="138">
                  <c:v>82.942053303804968</c:v>
                </c:pt>
                <c:pt idx="139">
                  <c:v>83.097592675751301</c:v>
                </c:pt>
                <c:pt idx="140">
                  <c:v>84.579024630419141</c:v>
                </c:pt>
                <c:pt idx="141">
                  <c:v>84.581817688891292</c:v>
                </c:pt>
                <c:pt idx="142">
                  <c:v>83.555996499462111</c:v>
                </c:pt>
                <c:pt idx="143">
                  <c:v>86.989871465611301</c:v>
                </c:pt>
                <c:pt idx="144">
                  <c:v>86.057024954265657</c:v>
                </c:pt>
                <c:pt idx="145">
                  <c:v>88.51684266995413</c:v>
                </c:pt>
                <c:pt idx="146">
                  <c:v>90.450259170819692</c:v>
                </c:pt>
                <c:pt idx="147">
                  <c:v>89.082540413010037</c:v>
                </c:pt>
                <c:pt idx="148">
                  <c:v>89.775186029486264</c:v>
                </c:pt>
                <c:pt idx="149">
                  <c:v>90.092669867833237</c:v>
                </c:pt>
                <c:pt idx="150">
                  <c:v>88.42694964839454</c:v>
                </c:pt>
                <c:pt idx="151">
                  <c:v>88.508163181865086</c:v>
                </c:pt>
                <c:pt idx="152">
                  <c:v>88.723521005847473</c:v>
                </c:pt>
                <c:pt idx="153">
                  <c:v>91.973629175204621</c:v>
                </c:pt>
                <c:pt idx="154">
                  <c:v>91.057898729006524</c:v>
                </c:pt>
                <c:pt idx="155">
                  <c:v>90.397789593297773</c:v>
                </c:pt>
                <c:pt idx="156">
                  <c:v>88.25134329831279</c:v>
                </c:pt>
                <c:pt idx="157">
                  <c:v>86.414143413170478</c:v>
                </c:pt>
                <c:pt idx="158">
                  <c:v>83.014421922005084</c:v>
                </c:pt>
                <c:pt idx="159">
                  <c:v>82.673547081861287</c:v>
                </c:pt>
                <c:pt idx="160">
                  <c:v>84.443038675998494</c:v>
                </c:pt>
                <c:pt idx="161">
                  <c:v>82.907848368165361</c:v>
                </c:pt>
                <c:pt idx="162">
                  <c:v>82.469948143243585</c:v>
                </c:pt>
                <c:pt idx="163">
                  <c:v>80.788235039767628</c:v>
                </c:pt>
                <c:pt idx="164">
                  <c:v>80.849689522278922</c:v>
                </c:pt>
                <c:pt idx="165">
                  <c:v>78.855606430828956</c:v>
                </c:pt>
                <c:pt idx="166">
                  <c:v>78.957352640450949</c:v>
                </c:pt>
                <c:pt idx="167">
                  <c:v>77.038599916213272</c:v>
                </c:pt>
                <c:pt idx="168">
                  <c:v>77.648486506027638</c:v>
                </c:pt>
                <c:pt idx="169">
                  <c:v>79.965090053375889</c:v>
                </c:pt>
                <c:pt idx="170">
                  <c:v>78.640308644278349</c:v>
                </c:pt>
                <c:pt idx="171">
                  <c:v>79.527304338872781</c:v>
                </c:pt>
                <c:pt idx="172">
                  <c:v>77.111716303763941</c:v>
                </c:pt>
                <c:pt idx="173">
                  <c:v>78.366944787454472</c:v>
                </c:pt>
                <c:pt idx="174">
                  <c:v>77.142177999668036</c:v>
                </c:pt>
                <c:pt idx="175">
                  <c:v>74.991295377773568</c:v>
                </c:pt>
                <c:pt idx="176">
                  <c:v>76.092454256053017</c:v>
                </c:pt>
                <c:pt idx="177">
                  <c:v>77.118165704587739</c:v>
                </c:pt>
                <c:pt idx="178">
                  <c:v>77.118165704587739</c:v>
                </c:pt>
                <c:pt idx="179">
                  <c:v>77.738745609488248</c:v>
                </c:pt>
                <c:pt idx="180">
                  <c:v>75.146732958032459</c:v>
                </c:pt>
                <c:pt idx="181">
                  <c:v>76.188167394108021</c:v>
                </c:pt>
                <c:pt idx="182">
                  <c:v>74.768754482999725</c:v>
                </c:pt>
                <c:pt idx="183">
                  <c:v>75.53729486038479</c:v>
                </c:pt>
                <c:pt idx="184">
                  <c:v>77.200207838292556</c:v>
                </c:pt>
                <c:pt idx="185">
                  <c:v>79.192103684519154</c:v>
                </c:pt>
                <c:pt idx="186">
                  <c:v>79.605068920618294</c:v>
                </c:pt>
                <c:pt idx="187">
                  <c:v>79.964088955349851</c:v>
                </c:pt>
                <c:pt idx="188">
                  <c:v>82.26375525286997</c:v>
                </c:pt>
                <c:pt idx="189">
                  <c:v>80.038680799394442</c:v>
                </c:pt>
                <c:pt idx="190">
                  <c:v>79.903874465453768</c:v>
                </c:pt>
                <c:pt idx="191">
                  <c:v>81.272654107693626</c:v>
                </c:pt>
                <c:pt idx="192">
                  <c:v>83.782780262549963</c:v>
                </c:pt>
                <c:pt idx="193">
                  <c:v>82.544392299389813</c:v>
                </c:pt>
                <c:pt idx="194">
                  <c:v>81.914767159202668</c:v>
                </c:pt>
                <c:pt idx="195">
                  <c:v>87.104310801609444</c:v>
                </c:pt>
                <c:pt idx="196">
                  <c:v>89.638686012400697</c:v>
                </c:pt>
                <c:pt idx="197">
                  <c:v>88.341240796531054</c:v>
                </c:pt>
                <c:pt idx="198">
                  <c:v>88.828878833072309</c:v>
                </c:pt>
                <c:pt idx="199">
                  <c:v>95.78650885900943</c:v>
                </c:pt>
                <c:pt idx="200">
                  <c:v>96.716568838600253</c:v>
                </c:pt>
                <c:pt idx="201">
                  <c:v>93.135431675044046</c:v>
                </c:pt>
                <c:pt idx="202">
                  <c:v>92.25247216938179</c:v>
                </c:pt>
                <c:pt idx="203">
                  <c:v>92.25247216938179</c:v>
                </c:pt>
                <c:pt idx="204">
                  <c:v>93.669592361841296</c:v>
                </c:pt>
                <c:pt idx="205">
                  <c:v>96.580992352015656</c:v>
                </c:pt>
                <c:pt idx="206">
                  <c:v>97.762751545202946</c:v>
                </c:pt>
                <c:pt idx="207">
                  <c:v>94.761880845550053</c:v>
                </c:pt>
                <c:pt idx="208">
                  <c:v>94.847367872700502</c:v>
                </c:pt>
                <c:pt idx="209">
                  <c:v>97.328127648700629</c:v>
                </c:pt>
                <c:pt idx="210">
                  <c:v>96.35446882086201</c:v>
                </c:pt>
                <c:pt idx="211">
                  <c:v>93.29416206786739</c:v>
                </c:pt>
                <c:pt idx="212">
                  <c:v>95.322588704024156</c:v>
                </c:pt>
                <c:pt idx="213">
                  <c:v>97.630044471315557</c:v>
                </c:pt>
                <c:pt idx="214">
                  <c:v>95.079896318493184</c:v>
                </c:pt>
                <c:pt idx="215">
                  <c:v>97.744511629538167</c:v>
                </c:pt>
                <c:pt idx="216">
                  <c:v>98.054273231669896</c:v>
                </c:pt>
                <c:pt idx="217">
                  <c:v>100.29743137797381</c:v>
                </c:pt>
                <c:pt idx="218">
                  <c:v>100.29743137797381</c:v>
                </c:pt>
                <c:pt idx="219">
                  <c:v>100.77698967317475</c:v>
                </c:pt>
                <c:pt idx="220">
                  <c:v>98.976126700987791</c:v>
                </c:pt>
                <c:pt idx="221">
                  <c:v>97.975944339903677</c:v>
                </c:pt>
                <c:pt idx="222">
                  <c:v>95.247657135975416</c:v>
                </c:pt>
                <c:pt idx="223">
                  <c:v>95.777895809555673</c:v>
                </c:pt>
                <c:pt idx="224">
                  <c:v>95.425675233621192</c:v>
                </c:pt>
                <c:pt idx="225">
                  <c:v>93.112929729292588</c:v>
                </c:pt>
                <c:pt idx="226">
                  <c:v>94.828372531343703</c:v>
                </c:pt>
                <c:pt idx="227">
                  <c:v>94.828372531343703</c:v>
                </c:pt>
                <c:pt idx="228">
                  <c:v>98.936598181424358</c:v>
                </c:pt>
                <c:pt idx="229">
                  <c:v>97.693893003945817</c:v>
                </c:pt>
                <c:pt idx="230">
                  <c:v>97.693893003945817</c:v>
                </c:pt>
                <c:pt idx="231">
                  <c:v>96.450827643714604</c:v>
                </c:pt>
                <c:pt idx="232">
                  <c:v>96.016872944927357</c:v>
                </c:pt>
                <c:pt idx="233">
                  <c:v>94.526385839383096</c:v>
                </c:pt>
                <c:pt idx="234">
                  <c:v>91.555536407728894</c:v>
                </c:pt>
                <c:pt idx="235">
                  <c:v>94.429654407912153</c:v>
                </c:pt>
                <c:pt idx="236">
                  <c:v>97.094744872345714</c:v>
                </c:pt>
                <c:pt idx="237">
                  <c:v>97.22722146106824</c:v>
                </c:pt>
                <c:pt idx="238">
                  <c:v>96.816367952725997</c:v>
                </c:pt>
                <c:pt idx="239">
                  <c:v>98.31737683783706</c:v>
                </c:pt>
                <c:pt idx="240">
                  <c:v>96.23066289242503</c:v>
                </c:pt>
                <c:pt idx="241">
                  <c:v>96.364029164761874</c:v>
                </c:pt>
                <c:pt idx="242">
                  <c:v>95.578744410413137</c:v>
                </c:pt>
                <c:pt idx="243">
                  <c:v>95.070589972675762</c:v>
                </c:pt>
                <c:pt idx="244">
                  <c:v>91.544473580031323</c:v>
                </c:pt>
                <c:pt idx="245">
                  <c:v>92.440264193567984</c:v>
                </c:pt>
                <c:pt idx="246">
                  <c:v>94.579779533137014</c:v>
                </c:pt>
                <c:pt idx="247">
                  <c:v>94.661353793253312</c:v>
                </c:pt>
                <c:pt idx="248">
                  <c:v>93.796144155563653</c:v>
                </c:pt>
                <c:pt idx="249">
                  <c:v>92.944150409204781</c:v>
                </c:pt>
                <c:pt idx="250">
                  <c:v>92.874814246121105</c:v>
                </c:pt>
                <c:pt idx="251">
                  <c:v>92.491171626401794</c:v>
                </c:pt>
                <c:pt idx="252">
                  <c:v>92.604369170753699</c:v>
                </c:pt>
                <c:pt idx="253">
                  <c:v>92.1362876059071</c:v>
                </c:pt>
                <c:pt idx="254">
                  <c:v>92.1362876059071</c:v>
                </c:pt>
                <c:pt idx="255">
                  <c:v>92.1362876059071</c:v>
                </c:pt>
                <c:pt idx="256">
                  <c:v>90.830506809745714</c:v>
                </c:pt>
                <c:pt idx="257">
                  <c:v>91.784828605840573</c:v>
                </c:pt>
                <c:pt idx="258">
                  <c:v>94.94722459765795</c:v>
                </c:pt>
                <c:pt idx="259">
                  <c:v>94.94722459765795</c:v>
                </c:pt>
                <c:pt idx="260">
                  <c:v>94.94722459765795</c:v>
                </c:pt>
                <c:pt idx="261">
                  <c:v>99.810400953712389</c:v>
                </c:pt>
                <c:pt idx="262">
                  <c:v>102.18620990188577</c:v>
                </c:pt>
                <c:pt idx="263">
                  <c:v>103.34943610469779</c:v>
                </c:pt>
                <c:pt idx="264">
                  <c:v>102.95731896091607</c:v>
                </c:pt>
                <c:pt idx="265">
                  <c:v>103.68995151517167</c:v>
                </c:pt>
                <c:pt idx="266">
                  <c:v>106.11151337933646</c:v>
                </c:pt>
                <c:pt idx="267">
                  <c:v>105.68305898789588</c:v>
                </c:pt>
                <c:pt idx="268">
                  <c:v>105.57360606393124</c:v>
                </c:pt>
                <c:pt idx="269">
                  <c:v>107.05276483826434</c:v>
                </c:pt>
                <c:pt idx="270">
                  <c:v>105.70828922700143</c:v>
                </c:pt>
                <c:pt idx="271">
                  <c:v>105.9735630503538</c:v>
                </c:pt>
                <c:pt idx="272">
                  <c:v>106.42937802653637</c:v>
                </c:pt>
                <c:pt idx="273">
                  <c:v>106.76321760930091</c:v>
                </c:pt>
                <c:pt idx="274">
                  <c:v>106.83680475725733</c:v>
                </c:pt>
                <c:pt idx="275">
                  <c:v>105.21812731723961</c:v>
                </c:pt>
                <c:pt idx="276">
                  <c:v>107.10832159491717</c:v>
                </c:pt>
                <c:pt idx="277">
                  <c:v>108.40393623392994</c:v>
                </c:pt>
                <c:pt idx="278">
                  <c:v>108.40393623392994</c:v>
                </c:pt>
                <c:pt idx="279">
                  <c:v>106.00973022682089</c:v>
                </c:pt>
                <c:pt idx="280">
                  <c:v>107.35831457398929</c:v>
                </c:pt>
                <c:pt idx="281">
                  <c:v>108.98965447317934</c:v>
                </c:pt>
                <c:pt idx="282">
                  <c:v>111.79326254710939</c:v>
                </c:pt>
                <c:pt idx="283">
                  <c:v>111.95518622005805</c:v>
                </c:pt>
                <c:pt idx="284">
                  <c:v>112.53190248444201</c:v>
                </c:pt>
                <c:pt idx="285">
                  <c:v>112.12958006504566</c:v>
                </c:pt>
                <c:pt idx="286">
                  <c:v>107.10805872719327</c:v>
                </c:pt>
                <c:pt idx="287">
                  <c:v>106.41308867891618</c:v>
                </c:pt>
                <c:pt idx="288">
                  <c:v>106.88812914691694</c:v>
                </c:pt>
                <c:pt idx="289">
                  <c:v>105.04869063957136</c:v>
                </c:pt>
                <c:pt idx="290">
                  <c:v>108.45270591581347</c:v>
                </c:pt>
                <c:pt idx="291">
                  <c:v>106.9036170052825</c:v>
                </c:pt>
                <c:pt idx="292">
                  <c:v>109.76014094195028</c:v>
                </c:pt>
                <c:pt idx="293">
                  <c:v>109.98362076358389</c:v>
                </c:pt>
                <c:pt idx="294">
                  <c:v>108.08036003966697</c:v>
                </c:pt>
                <c:pt idx="295">
                  <c:v>110.14278714949189</c:v>
                </c:pt>
                <c:pt idx="296">
                  <c:v>108.57575269498251</c:v>
                </c:pt>
                <c:pt idx="297">
                  <c:v>107.91787105258726</c:v>
                </c:pt>
                <c:pt idx="298">
                  <c:v>109.6914700019782</c:v>
                </c:pt>
                <c:pt idx="299">
                  <c:v>109.01461130140223</c:v>
                </c:pt>
                <c:pt idx="300">
                  <c:v>108.64093209221528</c:v>
                </c:pt>
                <c:pt idx="301">
                  <c:v>109.26585724284833</c:v>
                </c:pt>
                <c:pt idx="302">
                  <c:v>106.74954601921966</c:v>
                </c:pt>
                <c:pt idx="303">
                  <c:v>104.5934468766682</c:v>
                </c:pt>
                <c:pt idx="304">
                  <c:v>104.5934468766682</c:v>
                </c:pt>
                <c:pt idx="305">
                  <c:v>104.5934468766682</c:v>
                </c:pt>
                <c:pt idx="306">
                  <c:v>102.9415793637164</c:v>
                </c:pt>
                <c:pt idx="307">
                  <c:v>101.69266932812394</c:v>
                </c:pt>
                <c:pt idx="308">
                  <c:v>103.12934415140913</c:v>
                </c:pt>
                <c:pt idx="309">
                  <c:v>106.55869405239601</c:v>
                </c:pt>
                <c:pt idx="310">
                  <c:v>107.40605198858776</c:v>
                </c:pt>
                <c:pt idx="311">
                  <c:v>108.27752150127134</c:v>
                </c:pt>
                <c:pt idx="312">
                  <c:v>107.24557239368436</c:v>
                </c:pt>
                <c:pt idx="313">
                  <c:v>108.62625099468376</c:v>
                </c:pt>
                <c:pt idx="314">
                  <c:v>110.29630319723067</c:v>
                </c:pt>
                <c:pt idx="315">
                  <c:v>110.36690525060918</c:v>
                </c:pt>
                <c:pt idx="316">
                  <c:v>108.38833440903886</c:v>
                </c:pt>
                <c:pt idx="317">
                  <c:v>106.11040216387455</c:v>
                </c:pt>
                <c:pt idx="318">
                  <c:v>100.89492368975705</c:v>
                </c:pt>
                <c:pt idx="319">
                  <c:v>101.2564538330297</c:v>
                </c:pt>
                <c:pt idx="320">
                  <c:v>103.07724668045039</c:v>
                </c:pt>
                <c:pt idx="321">
                  <c:v>97.798559333838043</c:v>
                </c:pt>
                <c:pt idx="322">
                  <c:v>100.59449295047067</c:v>
                </c:pt>
                <c:pt idx="323">
                  <c:v>102.33925736479125</c:v>
                </c:pt>
                <c:pt idx="324">
                  <c:v>103.74101667700745</c:v>
                </c:pt>
                <c:pt idx="325">
                  <c:v>103.26781565550506</c:v>
                </c:pt>
                <c:pt idx="326">
                  <c:v>102.49482957951385</c:v>
                </c:pt>
                <c:pt idx="327">
                  <c:v>104.46798742950061</c:v>
                </c:pt>
                <c:pt idx="328">
                  <c:v>105.14233505926308</c:v>
                </c:pt>
                <c:pt idx="329">
                  <c:v>105.82490426095382</c:v>
                </c:pt>
                <c:pt idx="330">
                  <c:v>104.45845720891148</c:v>
                </c:pt>
                <c:pt idx="331">
                  <c:v>104.81433571703903</c:v>
                </c:pt>
                <c:pt idx="332">
                  <c:v>102.94047551173047</c:v>
                </c:pt>
                <c:pt idx="333">
                  <c:v>99.720214857442315</c:v>
                </c:pt>
                <c:pt idx="334">
                  <c:v>100.74239924283386</c:v>
                </c:pt>
                <c:pt idx="335">
                  <c:v>101.29900585439222</c:v>
                </c:pt>
                <c:pt idx="336">
                  <c:v>99.230657380277549</c:v>
                </c:pt>
                <c:pt idx="337">
                  <c:v>100.46357344404655</c:v>
                </c:pt>
                <c:pt idx="338">
                  <c:v>100.46357344404655</c:v>
                </c:pt>
                <c:pt idx="339">
                  <c:v>100.76820073705674</c:v>
                </c:pt>
                <c:pt idx="340">
                  <c:v>101.72179426027719</c:v>
                </c:pt>
                <c:pt idx="341">
                  <c:v>99.59436456031824</c:v>
                </c:pt>
                <c:pt idx="342">
                  <c:v>101.98276250025611</c:v>
                </c:pt>
                <c:pt idx="343">
                  <c:v>102.57348112540816</c:v>
                </c:pt>
                <c:pt idx="344">
                  <c:v>102.4750197373057</c:v>
                </c:pt>
                <c:pt idx="345">
                  <c:v>102.38549321602648</c:v>
                </c:pt>
                <c:pt idx="346">
                  <c:v>102.38549321602648</c:v>
                </c:pt>
                <c:pt idx="347">
                  <c:v>101.00017754972201</c:v>
                </c:pt>
                <c:pt idx="348">
                  <c:v>101.98993322885774</c:v>
                </c:pt>
                <c:pt idx="349">
                  <c:v>100.44641077144325</c:v>
                </c:pt>
                <c:pt idx="350">
                  <c:v>99.216854042549869</c:v>
                </c:pt>
                <c:pt idx="351">
                  <c:v>101.604624162487</c:v>
                </c:pt>
                <c:pt idx="352">
                  <c:v>100.51350224582357</c:v>
                </c:pt>
                <c:pt idx="353">
                  <c:v>99.594437400157062</c:v>
                </c:pt>
                <c:pt idx="354">
                  <c:v>96.360385206437925</c:v>
                </c:pt>
                <c:pt idx="355">
                  <c:v>96.885868036825471</c:v>
                </c:pt>
                <c:pt idx="356">
                  <c:v>96.039865984319292</c:v>
                </c:pt>
                <c:pt idx="357">
                  <c:v>93.858247502555272</c:v>
                </c:pt>
                <c:pt idx="358">
                  <c:v>91.775982393594305</c:v>
                </c:pt>
                <c:pt idx="359">
                  <c:v>94.01565125640721</c:v>
                </c:pt>
                <c:pt idx="360">
                  <c:v>97.490418323984827</c:v>
                </c:pt>
                <c:pt idx="361">
                  <c:v>97.917923370920647</c:v>
                </c:pt>
                <c:pt idx="362">
                  <c:v>97.247695815143118</c:v>
                </c:pt>
                <c:pt idx="363">
                  <c:v>97.328831655574746</c:v>
                </c:pt>
                <c:pt idx="364">
                  <c:v>98.321004730395273</c:v>
                </c:pt>
                <c:pt idx="365">
                  <c:v>100.26536954853975</c:v>
                </c:pt>
                <c:pt idx="366">
                  <c:v>101.32786687287329</c:v>
                </c:pt>
                <c:pt idx="367">
                  <c:v>103.00923012756564</c:v>
                </c:pt>
                <c:pt idx="368">
                  <c:v>103.47278784054991</c:v>
                </c:pt>
                <c:pt idx="369">
                  <c:v>104.06707348406975</c:v>
                </c:pt>
                <c:pt idx="370">
                  <c:v>105.44514436863376</c:v>
                </c:pt>
                <c:pt idx="371">
                  <c:v>103.91692446938599</c:v>
                </c:pt>
                <c:pt idx="372">
                  <c:v>104.91306005654125</c:v>
                </c:pt>
                <c:pt idx="373">
                  <c:v>106.10388829079822</c:v>
                </c:pt>
                <c:pt idx="374">
                  <c:v>105.22823866669792</c:v>
                </c:pt>
                <c:pt idx="375">
                  <c:v>107.38637544202953</c:v>
                </c:pt>
                <c:pt idx="376">
                  <c:v>107.13744619236699</c:v>
                </c:pt>
                <c:pt idx="377">
                  <c:v>107.58043629452695</c:v>
                </c:pt>
                <c:pt idx="378">
                  <c:v>105.18497586071634</c:v>
                </c:pt>
                <c:pt idx="379">
                  <c:v>104.95310029584545</c:v>
                </c:pt>
                <c:pt idx="380">
                  <c:v>107.73726916980291</c:v>
                </c:pt>
                <c:pt idx="381">
                  <c:v>108.32718404645199</c:v>
                </c:pt>
                <c:pt idx="382">
                  <c:v>108.32718404645199</c:v>
                </c:pt>
                <c:pt idx="383">
                  <c:v>111.54951977846899</c:v>
                </c:pt>
                <c:pt idx="384">
                  <c:v>111.79964186939787</c:v>
                </c:pt>
                <c:pt idx="385">
                  <c:v>108.94646136919171</c:v>
                </c:pt>
                <c:pt idx="386">
                  <c:v>109.59192509512455</c:v>
                </c:pt>
                <c:pt idx="387">
                  <c:v>108.981135893775</c:v>
                </c:pt>
                <c:pt idx="388">
                  <c:v>110.17602048284718</c:v>
                </c:pt>
                <c:pt idx="389">
                  <c:v>110.65753440848242</c:v>
                </c:pt>
                <c:pt idx="390">
                  <c:v>109.97317948019739</c:v>
                </c:pt>
                <c:pt idx="391">
                  <c:v>110.99974605421501</c:v>
                </c:pt>
                <c:pt idx="392">
                  <c:v>114.31384764095935</c:v>
                </c:pt>
                <c:pt idx="393">
                  <c:v>113.987419856958</c:v>
                </c:pt>
                <c:pt idx="394">
                  <c:v>114.98165775921414</c:v>
                </c:pt>
                <c:pt idx="395">
                  <c:v>114.98165775921414</c:v>
                </c:pt>
                <c:pt idx="396">
                  <c:v>117.74384536047829</c:v>
                </c:pt>
                <c:pt idx="397">
                  <c:v>117.03178815706434</c:v>
                </c:pt>
                <c:pt idx="398">
                  <c:v>116.32893002701131</c:v>
                </c:pt>
                <c:pt idx="399">
                  <c:v>115.75792991186287</c:v>
                </c:pt>
                <c:pt idx="400">
                  <c:v>115.49045277752145</c:v>
                </c:pt>
                <c:pt idx="401">
                  <c:v>115.52735370763202</c:v>
                </c:pt>
                <c:pt idx="402">
                  <c:v>116.97351264610577</c:v>
                </c:pt>
                <c:pt idx="403">
                  <c:v>115.74001256665032</c:v>
                </c:pt>
                <c:pt idx="404">
                  <c:v>116.3216022806526</c:v>
                </c:pt>
                <c:pt idx="405">
                  <c:v>114.96789538082146</c:v>
                </c:pt>
                <c:pt idx="406">
                  <c:v>115.94433241466649</c:v>
                </c:pt>
                <c:pt idx="407">
                  <c:v>113.41350782177389</c:v>
                </c:pt>
                <c:pt idx="408">
                  <c:v>114.18299356906017</c:v>
                </c:pt>
                <c:pt idx="409">
                  <c:v>114.23477399217367</c:v>
                </c:pt>
                <c:pt idx="410">
                  <c:v>113.63084621159778</c:v>
                </c:pt>
                <c:pt idx="411">
                  <c:v>113.32662010251319</c:v>
                </c:pt>
                <c:pt idx="412">
                  <c:v>111.6675747485114</c:v>
                </c:pt>
                <c:pt idx="413">
                  <c:v>110.82987777644489</c:v>
                </c:pt>
                <c:pt idx="414">
                  <c:v>105.78672589327934</c:v>
                </c:pt>
                <c:pt idx="415">
                  <c:v>107.41111442014285</c:v>
                </c:pt>
                <c:pt idx="416">
                  <c:v>108.00188404573345</c:v>
                </c:pt>
                <c:pt idx="417">
                  <c:v>110.71483861002218</c:v>
                </c:pt>
                <c:pt idx="418">
                  <c:v>110.38068641423312</c:v>
                </c:pt>
                <c:pt idx="419">
                  <c:v>107.0315066505419</c:v>
                </c:pt>
                <c:pt idx="420">
                  <c:v>109.28080836239006</c:v>
                </c:pt>
                <c:pt idx="421">
                  <c:v>104.38191713974646</c:v>
                </c:pt>
                <c:pt idx="422">
                  <c:v>103.29593530583909</c:v>
                </c:pt>
                <c:pt idx="423">
                  <c:v>104.53280409186685</c:v>
                </c:pt>
                <c:pt idx="424">
                  <c:v>102.86640810615782</c:v>
                </c:pt>
                <c:pt idx="425">
                  <c:v>102.72837673710178</c:v>
                </c:pt>
                <c:pt idx="426">
                  <c:v>105.12919091998485</c:v>
                </c:pt>
                <c:pt idx="427">
                  <c:v>102.96690018194376</c:v>
                </c:pt>
                <c:pt idx="428">
                  <c:v>99.341301639343001</c:v>
                </c:pt>
                <c:pt idx="429">
                  <c:v>97.233563171056232</c:v>
                </c:pt>
                <c:pt idx="430">
                  <c:v>97.84667446128249</c:v>
                </c:pt>
                <c:pt idx="431">
                  <c:v>98.971649205553646</c:v>
                </c:pt>
                <c:pt idx="432">
                  <c:v>101.02649448726156</c:v>
                </c:pt>
                <c:pt idx="433">
                  <c:v>102.26369082245542</c:v>
                </c:pt>
                <c:pt idx="434">
                  <c:v>100.95854073311207</c:v>
                </c:pt>
                <c:pt idx="435">
                  <c:v>100.02253847026569</c:v>
                </c:pt>
                <c:pt idx="436">
                  <c:v>103.24399723739955</c:v>
                </c:pt>
                <c:pt idx="437">
                  <c:v>104.65931777123357</c:v>
                </c:pt>
                <c:pt idx="438">
                  <c:v>105.88621703839095</c:v>
                </c:pt>
                <c:pt idx="439">
                  <c:v>105.47971655763649</c:v>
                </c:pt>
                <c:pt idx="440">
                  <c:v>105.29642006103298</c:v>
                </c:pt>
                <c:pt idx="441">
                  <c:v>106.50531378861811</c:v>
                </c:pt>
                <c:pt idx="442">
                  <c:v>107.56121314563289</c:v>
                </c:pt>
                <c:pt idx="443">
                  <c:v>106.41067776811077</c:v>
                </c:pt>
                <c:pt idx="444">
                  <c:v>106.04506729688816</c:v>
                </c:pt>
                <c:pt idx="445">
                  <c:v>106.90883712400161</c:v>
                </c:pt>
                <c:pt idx="446">
                  <c:v>106.79067408658199</c:v>
                </c:pt>
                <c:pt idx="447">
                  <c:v>105.49131984773379</c:v>
                </c:pt>
                <c:pt idx="448">
                  <c:v>105.17671676016347</c:v>
                </c:pt>
                <c:pt idx="449">
                  <c:v>104.75280228635091</c:v>
                </c:pt>
                <c:pt idx="450">
                  <c:v>104.1244052568064</c:v>
                </c:pt>
                <c:pt idx="451">
                  <c:v>104.54829889532904</c:v>
                </c:pt>
                <c:pt idx="452">
                  <c:v>106.05434310101558</c:v>
                </c:pt>
                <c:pt idx="453">
                  <c:v>105.56439996179779</c:v>
                </c:pt>
                <c:pt idx="454">
                  <c:v>105.25836314887377</c:v>
                </c:pt>
                <c:pt idx="455">
                  <c:v>104.58316980716303</c:v>
                </c:pt>
                <c:pt idx="456">
                  <c:v>101.82464821281273</c:v>
                </c:pt>
                <c:pt idx="457">
                  <c:v>103.861772411045</c:v>
                </c:pt>
                <c:pt idx="458">
                  <c:v>105.5404095479557</c:v>
                </c:pt>
                <c:pt idx="459">
                  <c:v>102.74602401846619</c:v>
                </c:pt>
                <c:pt idx="460">
                  <c:v>102.50226589530492</c:v>
                </c:pt>
                <c:pt idx="461">
                  <c:v>103.21735547015946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601-AD41-982D-131356B753AD}"/>
            </c:ext>
          </c:extLst>
        </c:ser>
        <c:ser>
          <c:idx val="3"/>
          <c:order val="3"/>
          <c:tx>
            <c:strRef>
              <c:f>'Figs (USD)'!$U$7</c:f>
              <c:strCache>
                <c:ptCount val="1"/>
                <c:pt idx="0">
                  <c:v>Chile</c:v>
                </c:pt>
              </c:strCache>
            </c:strRef>
          </c:tx>
          <c:spPr>
            <a:ln w="381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'Figs (USD)'!$Q$8:$Q$509</c:f>
              <c:numCache>
                <c:formatCode>m/d/yy</c:formatCode>
                <c:ptCount val="502"/>
                <c:pt idx="0">
                  <c:v>43102</c:v>
                </c:pt>
                <c:pt idx="1">
                  <c:v>43103</c:v>
                </c:pt>
                <c:pt idx="2">
                  <c:v>43104</c:v>
                </c:pt>
                <c:pt idx="3">
                  <c:v>43105</c:v>
                </c:pt>
                <c:pt idx="4">
                  <c:v>43108</c:v>
                </c:pt>
                <c:pt idx="5">
                  <c:v>43109</c:v>
                </c:pt>
                <c:pt idx="6">
                  <c:v>43110</c:v>
                </c:pt>
                <c:pt idx="7">
                  <c:v>43111</c:v>
                </c:pt>
                <c:pt idx="8">
                  <c:v>43112</c:v>
                </c:pt>
                <c:pt idx="9">
                  <c:v>43115</c:v>
                </c:pt>
                <c:pt idx="10">
                  <c:v>43116</c:v>
                </c:pt>
                <c:pt idx="11">
                  <c:v>43117</c:v>
                </c:pt>
                <c:pt idx="12">
                  <c:v>43118</c:v>
                </c:pt>
                <c:pt idx="13">
                  <c:v>43119</c:v>
                </c:pt>
                <c:pt idx="14">
                  <c:v>43122</c:v>
                </c:pt>
                <c:pt idx="15">
                  <c:v>43123</c:v>
                </c:pt>
                <c:pt idx="16">
                  <c:v>43124</c:v>
                </c:pt>
                <c:pt idx="17">
                  <c:v>43125</c:v>
                </c:pt>
                <c:pt idx="18">
                  <c:v>43126</c:v>
                </c:pt>
                <c:pt idx="19">
                  <c:v>43129</c:v>
                </c:pt>
                <c:pt idx="20">
                  <c:v>43130</c:v>
                </c:pt>
                <c:pt idx="21">
                  <c:v>43131</c:v>
                </c:pt>
                <c:pt idx="22">
                  <c:v>43132</c:v>
                </c:pt>
                <c:pt idx="23">
                  <c:v>43133</c:v>
                </c:pt>
                <c:pt idx="24">
                  <c:v>43136</c:v>
                </c:pt>
                <c:pt idx="25">
                  <c:v>43137</c:v>
                </c:pt>
                <c:pt idx="26">
                  <c:v>43138</c:v>
                </c:pt>
                <c:pt idx="27">
                  <c:v>43139</c:v>
                </c:pt>
                <c:pt idx="28">
                  <c:v>43140</c:v>
                </c:pt>
                <c:pt idx="29">
                  <c:v>43143</c:v>
                </c:pt>
                <c:pt idx="30">
                  <c:v>43144</c:v>
                </c:pt>
                <c:pt idx="31">
                  <c:v>43145</c:v>
                </c:pt>
                <c:pt idx="32">
                  <c:v>43146</c:v>
                </c:pt>
                <c:pt idx="33">
                  <c:v>43147</c:v>
                </c:pt>
                <c:pt idx="34">
                  <c:v>43150</c:v>
                </c:pt>
                <c:pt idx="35">
                  <c:v>43151</c:v>
                </c:pt>
                <c:pt idx="36">
                  <c:v>43152</c:v>
                </c:pt>
                <c:pt idx="37">
                  <c:v>43153</c:v>
                </c:pt>
                <c:pt idx="38">
                  <c:v>43154</c:v>
                </c:pt>
                <c:pt idx="39">
                  <c:v>43157</c:v>
                </c:pt>
                <c:pt idx="40">
                  <c:v>43158</c:v>
                </c:pt>
                <c:pt idx="41">
                  <c:v>43159</c:v>
                </c:pt>
                <c:pt idx="42">
                  <c:v>43160</c:v>
                </c:pt>
                <c:pt idx="43">
                  <c:v>43161</c:v>
                </c:pt>
                <c:pt idx="44">
                  <c:v>43164</c:v>
                </c:pt>
                <c:pt idx="45">
                  <c:v>43165</c:v>
                </c:pt>
                <c:pt idx="46">
                  <c:v>43166</c:v>
                </c:pt>
                <c:pt idx="47">
                  <c:v>43167</c:v>
                </c:pt>
                <c:pt idx="48">
                  <c:v>43168</c:v>
                </c:pt>
                <c:pt idx="49">
                  <c:v>43171</c:v>
                </c:pt>
                <c:pt idx="50">
                  <c:v>43172</c:v>
                </c:pt>
                <c:pt idx="51">
                  <c:v>43173</c:v>
                </c:pt>
                <c:pt idx="52">
                  <c:v>43174</c:v>
                </c:pt>
                <c:pt idx="53">
                  <c:v>43175</c:v>
                </c:pt>
                <c:pt idx="54">
                  <c:v>43178</c:v>
                </c:pt>
                <c:pt idx="55">
                  <c:v>43179</c:v>
                </c:pt>
                <c:pt idx="56">
                  <c:v>43180</c:v>
                </c:pt>
                <c:pt idx="57">
                  <c:v>43181</c:v>
                </c:pt>
                <c:pt idx="58">
                  <c:v>43182</c:v>
                </c:pt>
                <c:pt idx="59">
                  <c:v>43185</c:v>
                </c:pt>
                <c:pt idx="60">
                  <c:v>43186</c:v>
                </c:pt>
                <c:pt idx="61">
                  <c:v>43187</c:v>
                </c:pt>
                <c:pt idx="62">
                  <c:v>43188</c:v>
                </c:pt>
                <c:pt idx="63">
                  <c:v>43189</c:v>
                </c:pt>
                <c:pt idx="64">
                  <c:v>43192</c:v>
                </c:pt>
                <c:pt idx="65">
                  <c:v>43193</c:v>
                </c:pt>
                <c:pt idx="66">
                  <c:v>43194</c:v>
                </c:pt>
                <c:pt idx="67">
                  <c:v>43195</c:v>
                </c:pt>
                <c:pt idx="68">
                  <c:v>43196</c:v>
                </c:pt>
                <c:pt idx="69">
                  <c:v>43199</c:v>
                </c:pt>
                <c:pt idx="70">
                  <c:v>43200</c:v>
                </c:pt>
                <c:pt idx="71">
                  <c:v>43201</c:v>
                </c:pt>
                <c:pt idx="72">
                  <c:v>43202</c:v>
                </c:pt>
                <c:pt idx="73">
                  <c:v>43203</c:v>
                </c:pt>
                <c:pt idx="74">
                  <c:v>43206</c:v>
                </c:pt>
                <c:pt idx="75">
                  <c:v>43207</c:v>
                </c:pt>
                <c:pt idx="76">
                  <c:v>43208</c:v>
                </c:pt>
                <c:pt idx="77">
                  <c:v>43209</c:v>
                </c:pt>
                <c:pt idx="78">
                  <c:v>43210</c:v>
                </c:pt>
                <c:pt idx="79">
                  <c:v>43213</c:v>
                </c:pt>
                <c:pt idx="80">
                  <c:v>43214</c:v>
                </c:pt>
                <c:pt idx="81">
                  <c:v>43215</c:v>
                </c:pt>
                <c:pt idx="82">
                  <c:v>43216</c:v>
                </c:pt>
                <c:pt idx="83">
                  <c:v>43217</c:v>
                </c:pt>
                <c:pt idx="84">
                  <c:v>43220</c:v>
                </c:pt>
                <c:pt idx="85">
                  <c:v>43221</c:v>
                </c:pt>
                <c:pt idx="86">
                  <c:v>43222</c:v>
                </c:pt>
                <c:pt idx="87">
                  <c:v>43223</c:v>
                </c:pt>
                <c:pt idx="88">
                  <c:v>43224</c:v>
                </c:pt>
                <c:pt idx="89">
                  <c:v>43227</c:v>
                </c:pt>
                <c:pt idx="90">
                  <c:v>43228</c:v>
                </c:pt>
                <c:pt idx="91">
                  <c:v>43229</c:v>
                </c:pt>
                <c:pt idx="92">
                  <c:v>43230</c:v>
                </c:pt>
                <c:pt idx="93">
                  <c:v>43231</c:v>
                </c:pt>
                <c:pt idx="94">
                  <c:v>43234</c:v>
                </c:pt>
                <c:pt idx="95">
                  <c:v>43235</c:v>
                </c:pt>
                <c:pt idx="96">
                  <c:v>43236</c:v>
                </c:pt>
                <c:pt idx="97">
                  <c:v>43237</c:v>
                </c:pt>
                <c:pt idx="98">
                  <c:v>43238</c:v>
                </c:pt>
                <c:pt idx="99">
                  <c:v>43241</c:v>
                </c:pt>
                <c:pt idx="100">
                  <c:v>43242</c:v>
                </c:pt>
                <c:pt idx="101">
                  <c:v>43243</c:v>
                </c:pt>
                <c:pt idx="102">
                  <c:v>43244</c:v>
                </c:pt>
                <c:pt idx="103">
                  <c:v>43245</c:v>
                </c:pt>
                <c:pt idx="104">
                  <c:v>43248</c:v>
                </c:pt>
                <c:pt idx="105">
                  <c:v>43249</c:v>
                </c:pt>
                <c:pt idx="106">
                  <c:v>43250</c:v>
                </c:pt>
                <c:pt idx="107">
                  <c:v>43251</c:v>
                </c:pt>
                <c:pt idx="108">
                  <c:v>43252</c:v>
                </c:pt>
                <c:pt idx="109">
                  <c:v>43255</c:v>
                </c:pt>
                <c:pt idx="110">
                  <c:v>43256</c:v>
                </c:pt>
                <c:pt idx="111">
                  <c:v>43257</c:v>
                </c:pt>
                <c:pt idx="112">
                  <c:v>43258</c:v>
                </c:pt>
                <c:pt idx="113">
                  <c:v>43259</c:v>
                </c:pt>
                <c:pt idx="114">
                  <c:v>43262</c:v>
                </c:pt>
                <c:pt idx="115">
                  <c:v>43263</c:v>
                </c:pt>
                <c:pt idx="116">
                  <c:v>43264</c:v>
                </c:pt>
                <c:pt idx="117">
                  <c:v>43265</c:v>
                </c:pt>
                <c:pt idx="118">
                  <c:v>43266</c:v>
                </c:pt>
                <c:pt idx="119">
                  <c:v>43269</c:v>
                </c:pt>
                <c:pt idx="120">
                  <c:v>43270</c:v>
                </c:pt>
                <c:pt idx="121">
                  <c:v>43271</c:v>
                </c:pt>
                <c:pt idx="122">
                  <c:v>43272</c:v>
                </c:pt>
                <c:pt idx="123">
                  <c:v>43273</c:v>
                </c:pt>
                <c:pt idx="124">
                  <c:v>43276</c:v>
                </c:pt>
                <c:pt idx="125">
                  <c:v>43277</c:v>
                </c:pt>
                <c:pt idx="126">
                  <c:v>43278</c:v>
                </c:pt>
                <c:pt idx="127">
                  <c:v>43279</c:v>
                </c:pt>
                <c:pt idx="128">
                  <c:v>43280</c:v>
                </c:pt>
                <c:pt idx="129">
                  <c:v>43283</c:v>
                </c:pt>
                <c:pt idx="130">
                  <c:v>43284</c:v>
                </c:pt>
                <c:pt idx="131">
                  <c:v>43285</c:v>
                </c:pt>
                <c:pt idx="132">
                  <c:v>43286</c:v>
                </c:pt>
                <c:pt idx="133">
                  <c:v>43287</c:v>
                </c:pt>
                <c:pt idx="134">
                  <c:v>43290</c:v>
                </c:pt>
                <c:pt idx="135">
                  <c:v>43291</c:v>
                </c:pt>
                <c:pt idx="136">
                  <c:v>43292</c:v>
                </c:pt>
                <c:pt idx="137">
                  <c:v>43293</c:v>
                </c:pt>
                <c:pt idx="138">
                  <c:v>43294</c:v>
                </c:pt>
                <c:pt idx="139">
                  <c:v>43297</c:v>
                </c:pt>
                <c:pt idx="140">
                  <c:v>43298</c:v>
                </c:pt>
                <c:pt idx="141">
                  <c:v>43299</c:v>
                </c:pt>
                <c:pt idx="142">
                  <c:v>43300</c:v>
                </c:pt>
                <c:pt idx="143">
                  <c:v>43301</c:v>
                </c:pt>
                <c:pt idx="144">
                  <c:v>43304</c:v>
                </c:pt>
                <c:pt idx="145">
                  <c:v>43305</c:v>
                </c:pt>
                <c:pt idx="146">
                  <c:v>43306</c:v>
                </c:pt>
                <c:pt idx="147">
                  <c:v>43307</c:v>
                </c:pt>
                <c:pt idx="148">
                  <c:v>43308</c:v>
                </c:pt>
                <c:pt idx="149">
                  <c:v>43311</c:v>
                </c:pt>
                <c:pt idx="150">
                  <c:v>43312</c:v>
                </c:pt>
                <c:pt idx="151">
                  <c:v>43313</c:v>
                </c:pt>
                <c:pt idx="152">
                  <c:v>43314</c:v>
                </c:pt>
                <c:pt idx="153">
                  <c:v>43315</c:v>
                </c:pt>
                <c:pt idx="154">
                  <c:v>43318</c:v>
                </c:pt>
                <c:pt idx="155">
                  <c:v>43319</c:v>
                </c:pt>
                <c:pt idx="156">
                  <c:v>43320</c:v>
                </c:pt>
                <c:pt idx="157">
                  <c:v>43321</c:v>
                </c:pt>
                <c:pt idx="158">
                  <c:v>43322</c:v>
                </c:pt>
                <c:pt idx="159">
                  <c:v>43325</c:v>
                </c:pt>
                <c:pt idx="160">
                  <c:v>43326</c:v>
                </c:pt>
                <c:pt idx="161">
                  <c:v>43327</c:v>
                </c:pt>
                <c:pt idx="162">
                  <c:v>43328</c:v>
                </c:pt>
                <c:pt idx="163">
                  <c:v>43329</c:v>
                </c:pt>
                <c:pt idx="164">
                  <c:v>43332</c:v>
                </c:pt>
                <c:pt idx="165">
                  <c:v>43333</c:v>
                </c:pt>
                <c:pt idx="166">
                  <c:v>43334</c:v>
                </c:pt>
                <c:pt idx="167">
                  <c:v>43335</c:v>
                </c:pt>
                <c:pt idx="168">
                  <c:v>43336</c:v>
                </c:pt>
                <c:pt idx="169">
                  <c:v>43339</c:v>
                </c:pt>
                <c:pt idx="170">
                  <c:v>43340</c:v>
                </c:pt>
                <c:pt idx="171">
                  <c:v>43341</c:v>
                </c:pt>
                <c:pt idx="172">
                  <c:v>43342</c:v>
                </c:pt>
                <c:pt idx="173">
                  <c:v>43343</c:v>
                </c:pt>
                <c:pt idx="174">
                  <c:v>43346</c:v>
                </c:pt>
                <c:pt idx="175">
                  <c:v>43347</c:v>
                </c:pt>
                <c:pt idx="176">
                  <c:v>43348</c:v>
                </c:pt>
                <c:pt idx="177">
                  <c:v>43349</c:v>
                </c:pt>
                <c:pt idx="178">
                  <c:v>43350</c:v>
                </c:pt>
                <c:pt idx="179">
                  <c:v>43353</c:v>
                </c:pt>
                <c:pt idx="180">
                  <c:v>43354</c:v>
                </c:pt>
                <c:pt idx="181">
                  <c:v>43355</c:v>
                </c:pt>
                <c:pt idx="182">
                  <c:v>43356</c:v>
                </c:pt>
                <c:pt idx="183">
                  <c:v>43357</c:v>
                </c:pt>
                <c:pt idx="184">
                  <c:v>43360</c:v>
                </c:pt>
                <c:pt idx="185">
                  <c:v>43361</c:v>
                </c:pt>
                <c:pt idx="186">
                  <c:v>43362</c:v>
                </c:pt>
                <c:pt idx="187">
                  <c:v>43363</c:v>
                </c:pt>
                <c:pt idx="188">
                  <c:v>43364</c:v>
                </c:pt>
                <c:pt idx="189">
                  <c:v>43367</c:v>
                </c:pt>
                <c:pt idx="190">
                  <c:v>43368</c:v>
                </c:pt>
                <c:pt idx="191">
                  <c:v>43369</c:v>
                </c:pt>
                <c:pt idx="192">
                  <c:v>43370</c:v>
                </c:pt>
                <c:pt idx="193">
                  <c:v>43371</c:v>
                </c:pt>
                <c:pt idx="194">
                  <c:v>43374</c:v>
                </c:pt>
                <c:pt idx="195">
                  <c:v>43375</c:v>
                </c:pt>
                <c:pt idx="196">
                  <c:v>43376</c:v>
                </c:pt>
                <c:pt idx="197">
                  <c:v>43377</c:v>
                </c:pt>
                <c:pt idx="198">
                  <c:v>43378</c:v>
                </c:pt>
                <c:pt idx="199">
                  <c:v>43381</c:v>
                </c:pt>
                <c:pt idx="200">
                  <c:v>43382</c:v>
                </c:pt>
                <c:pt idx="201">
                  <c:v>43383</c:v>
                </c:pt>
                <c:pt idx="202">
                  <c:v>43384</c:v>
                </c:pt>
                <c:pt idx="203">
                  <c:v>43385</c:v>
                </c:pt>
                <c:pt idx="204">
                  <c:v>43388</c:v>
                </c:pt>
                <c:pt idx="205">
                  <c:v>43389</c:v>
                </c:pt>
                <c:pt idx="206">
                  <c:v>43390</c:v>
                </c:pt>
                <c:pt idx="207">
                  <c:v>43391</c:v>
                </c:pt>
                <c:pt idx="208">
                  <c:v>43392</c:v>
                </c:pt>
                <c:pt idx="209">
                  <c:v>43395</c:v>
                </c:pt>
                <c:pt idx="210">
                  <c:v>43396</c:v>
                </c:pt>
                <c:pt idx="211">
                  <c:v>43397</c:v>
                </c:pt>
                <c:pt idx="212">
                  <c:v>43398</c:v>
                </c:pt>
                <c:pt idx="213">
                  <c:v>43399</c:v>
                </c:pt>
                <c:pt idx="214">
                  <c:v>43402</c:v>
                </c:pt>
                <c:pt idx="215">
                  <c:v>43403</c:v>
                </c:pt>
                <c:pt idx="216">
                  <c:v>43404</c:v>
                </c:pt>
                <c:pt idx="217">
                  <c:v>43405</c:v>
                </c:pt>
                <c:pt idx="218">
                  <c:v>43406</c:v>
                </c:pt>
                <c:pt idx="219">
                  <c:v>43409</c:v>
                </c:pt>
                <c:pt idx="220">
                  <c:v>43410</c:v>
                </c:pt>
                <c:pt idx="221">
                  <c:v>43411</c:v>
                </c:pt>
                <c:pt idx="222">
                  <c:v>43412</c:v>
                </c:pt>
                <c:pt idx="223">
                  <c:v>43413</c:v>
                </c:pt>
                <c:pt idx="224">
                  <c:v>43416</c:v>
                </c:pt>
                <c:pt idx="225">
                  <c:v>43417</c:v>
                </c:pt>
                <c:pt idx="226">
                  <c:v>43418</c:v>
                </c:pt>
                <c:pt idx="227">
                  <c:v>43419</c:v>
                </c:pt>
                <c:pt idx="228">
                  <c:v>43420</c:v>
                </c:pt>
                <c:pt idx="229">
                  <c:v>43423</c:v>
                </c:pt>
                <c:pt idx="230">
                  <c:v>43424</c:v>
                </c:pt>
                <c:pt idx="231">
                  <c:v>43425</c:v>
                </c:pt>
                <c:pt idx="232">
                  <c:v>43426</c:v>
                </c:pt>
                <c:pt idx="233">
                  <c:v>43427</c:v>
                </c:pt>
                <c:pt idx="234">
                  <c:v>43430</c:v>
                </c:pt>
                <c:pt idx="235">
                  <c:v>43431</c:v>
                </c:pt>
                <c:pt idx="236">
                  <c:v>43432</c:v>
                </c:pt>
                <c:pt idx="237">
                  <c:v>43433</c:v>
                </c:pt>
                <c:pt idx="238">
                  <c:v>43434</c:v>
                </c:pt>
                <c:pt idx="239">
                  <c:v>43437</c:v>
                </c:pt>
                <c:pt idx="240">
                  <c:v>43438</c:v>
                </c:pt>
                <c:pt idx="241">
                  <c:v>43439</c:v>
                </c:pt>
                <c:pt idx="242">
                  <c:v>43440</c:v>
                </c:pt>
                <c:pt idx="243">
                  <c:v>43441</c:v>
                </c:pt>
                <c:pt idx="244">
                  <c:v>43444</c:v>
                </c:pt>
                <c:pt idx="245">
                  <c:v>43445</c:v>
                </c:pt>
                <c:pt idx="246">
                  <c:v>43446</c:v>
                </c:pt>
                <c:pt idx="247">
                  <c:v>43447</c:v>
                </c:pt>
                <c:pt idx="248">
                  <c:v>43448</c:v>
                </c:pt>
                <c:pt idx="249">
                  <c:v>43451</c:v>
                </c:pt>
                <c:pt idx="250">
                  <c:v>43452</c:v>
                </c:pt>
                <c:pt idx="251">
                  <c:v>43453</c:v>
                </c:pt>
                <c:pt idx="252">
                  <c:v>43454</c:v>
                </c:pt>
                <c:pt idx="253">
                  <c:v>43455</c:v>
                </c:pt>
                <c:pt idx="254">
                  <c:v>43458</c:v>
                </c:pt>
                <c:pt idx="255">
                  <c:v>43459</c:v>
                </c:pt>
                <c:pt idx="256">
                  <c:v>43460</c:v>
                </c:pt>
                <c:pt idx="257">
                  <c:v>43461</c:v>
                </c:pt>
                <c:pt idx="258">
                  <c:v>43462</c:v>
                </c:pt>
                <c:pt idx="259">
                  <c:v>43465</c:v>
                </c:pt>
                <c:pt idx="260">
                  <c:v>43466</c:v>
                </c:pt>
                <c:pt idx="261">
                  <c:v>43467</c:v>
                </c:pt>
                <c:pt idx="262">
                  <c:v>43468</c:v>
                </c:pt>
                <c:pt idx="263">
                  <c:v>43469</c:v>
                </c:pt>
                <c:pt idx="264">
                  <c:v>43472</c:v>
                </c:pt>
                <c:pt idx="265">
                  <c:v>43473</c:v>
                </c:pt>
                <c:pt idx="266">
                  <c:v>43474</c:v>
                </c:pt>
                <c:pt idx="267">
                  <c:v>43475</c:v>
                </c:pt>
                <c:pt idx="268">
                  <c:v>43476</c:v>
                </c:pt>
                <c:pt idx="269">
                  <c:v>43479</c:v>
                </c:pt>
                <c:pt idx="270">
                  <c:v>43480</c:v>
                </c:pt>
                <c:pt idx="271">
                  <c:v>43481</c:v>
                </c:pt>
                <c:pt idx="272">
                  <c:v>43482</c:v>
                </c:pt>
                <c:pt idx="273">
                  <c:v>43483</c:v>
                </c:pt>
                <c:pt idx="274">
                  <c:v>43486</c:v>
                </c:pt>
                <c:pt idx="275">
                  <c:v>43487</c:v>
                </c:pt>
                <c:pt idx="276">
                  <c:v>43488</c:v>
                </c:pt>
                <c:pt idx="277">
                  <c:v>43489</c:v>
                </c:pt>
                <c:pt idx="278">
                  <c:v>43490</c:v>
                </c:pt>
                <c:pt idx="279">
                  <c:v>43493</c:v>
                </c:pt>
                <c:pt idx="280">
                  <c:v>43494</c:v>
                </c:pt>
                <c:pt idx="281">
                  <c:v>43495</c:v>
                </c:pt>
                <c:pt idx="282">
                  <c:v>43496</c:v>
                </c:pt>
                <c:pt idx="283">
                  <c:v>43497</c:v>
                </c:pt>
                <c:pt idx="284">
                  <c:v>43500</c:v>
                </c:pt>
                <c:pt idx="285">
                  <c:v>43501</c:v>
                </c:pt>
                <c:pt idx="286">
                  <c:v>43502</c:v>
                </c:pt>
                <c:pt idx="287">
                  <c:v>43503</c:v>
                </c:pt>
                <c:pt idx="288">
                  <c:v>43504</c:v>
                </c:pt>
                <c:pt idx="289">
                  <c:v>43507</c:v>
                </c:pt>
                <c:pt idx="290">
                  <c:v>43508</c:v>
                </c:pt>
                <c:pt idx="291">
                  <c:v>43509</c:v>
                </c:pt>
                <c:pt idx="292">
                  <c:v>43510</c:v>
                </c:pt>
                <c:pt idx="293">
                  <c:v>43511</c:v>
                </c:pt>
                <c:pt idx="294">
                  <c:v>43514</c:v>
                </c:pt>
                <c:pt idx="295">
                  <c:v>43515</c:v>
                </c:pt>
                <c:pt idx="296">
                  <c:v>43516</c:v>
                </c:pt>
                <c:pt idx="297">
                  <c:v>43517</c:v>
                </c:pt>
                <c:pt idx="298">
                  <c:v>43518</c:v>
                </c:pt>
                <c:pt idx="299">
                  <c:v>43521</c:v>
                </c:pt>
                <c:pt idx="300">
                  <c:v>43522</c:v>
                </c:pt>
                <c:pt idx="301">
                  <c:v>43523</c:v>
                </c:pt>
                <c:pt idx="302">
                  <c:v>43524</c:v>
                </c:pt>
                <c:pt idx="303">
                  <c:v>43525</c:v>
                </c:pt>
                <c:pt idx="304">
                  <c:v>43528</c:v>
                </c:pt>
                <c:pt idx="305">
                  <c:v>43529</c:v>
                </c:pt>
                <c:pt idx="306">
                  <c:v>43530</c:v>
                </c:pt>
                <c:pt idx="307">
                  <c:v>43531</c:v>
                </c:pt>
                <c:pt idx="308">
                  <c:v>43532</c:v>
                </c:pt>
                <c:pt idx="309">
                  <c:v>43535</c:v>
                </c:pt>
                <c:pt idx="310">
                  <c:v>43536</c:v>
                </c:pt>
                <c:pt idx="311">
                  <c:v>43537</c:v>
                </c:pt>
                <c:pt idx="312">
                  <c:v>43538</c:v>
                </c:pt>
                <c:pt idx="313">
                  <c:v>43539</c:v>
                </c:pt>
                <c:pt idx="314">
                  <c:v>43542</c:v>
                </c:pt>
                <c:pt idx="315">
                  <c:v>43543</c:v>
                </c:pt>
                <c:pt idx="316">
                  <c:v>43544</c:v>
                </c:pt>
                <c:pt idx="317">
                  <c:v>43545</c:v>
                </c:pt>
                <c:pt idx="318">
                  <c:v>43546</c:v>
                </c:pt>
                <c:pt idx="319">
                  <c:v>43549</c:v>
                </c:pt>
                <c:pt idx="320">
                  <c:v>43550</c:v>
                </c:pt>
                <c:pt idx="321">
                  <c:v>43551</c:v>
                </c:pt>
                <c:pt idx="322">
                  <c:v>43552</c:v>
                </c:pt>
                <c:pt idx="323">
                  <c:v>43553</c:v>
                </c:pt>
                <c:pt idx="324">
                  <c:v>43556</c:v>
                </c:pt>
                <c:pt idx="325">
                  <c:v>43557</c:v>
                </c:pt>
                <c:pt idx="326">
                  <c:v>43558</c:v>
                </c:pt>
                <c:pt idx="327">
                  <c:v>43559</c:v>
                </c:pt>
                <c:pt idx="328">
                  <c:v>43560</c:v>
                </c:pt>
                <c:pt idx="329">
                  <c:v>43563</c:v>
                </c:pt>
                <c:pt idx="330">
                  <c:v>43564</c:v>
                </c:pt>
                <c:pt idx="331">
                  <c:v>43565</c:v>
                </c:pt>
                <c:pt idx="332">
                  <c:v>43566</c:v>
                </c:pt>
                <c:pt idx="333">
                  <c:v>43567</c:v>
                </c:pt>
                <c:pt idx="334">
                  <c:v>43570</c:v>
                </c:pt>
                <c:pt idx="335">
                  <c:v>43571</c:v>
                </c:pt>
                <c:pt idx="336">
                  <c:v>43572</c:v>
                </c:pt>
                <c:pt idx="337">
                  <c:v>43573</c:v>
                </c:pt>
                <c:pt idx="338">
                  <c:v>43574</c:v>
                </c:pt>
                <c:pt idx="339">
                  <c:v>43577</c:v>
                </c:pt>
                <c:pt idx="340">
                  <c:v>43578</c:v>
                </c:pt>
                <c:pt idx="341">
                  <c:v>43579</c:v>
                </c:pt>
                <c:pt idx="342">
                  <c:v>43580</c:v>
                </c:pt>
                <c:pt idx="343">
                  <c:v>43581</c:v>
                </c:pt>
                <c:pt idx="344">
                  <c:v>43584</c:v>
                </c:pt>
                <c:pt idx="345">
                  <c:v>43585</c:v>
                </c:pt>
                <c:pt idx="346">
                  <c:v>43586</c:v>
                </c:pt>
                <c:pt idx="347">
                  <c:v>43587</c:v>
                </c:pt>
                <c:pt idx="348">
                  <c:v>43588</c:v>
                </c:pt>
                <c:pt idx="349">
                  <c:v>43591</c:v>
                </c:pt>
                <c:pt idx="350">
                  <c:v>43592</c:v>
                </c:pt>
                <c:pt idx="351">
                  <c:v>43593</c:v>
                </c:pt>
                <c:pt idx="352">
                  <c:v>43594</c:v>
                </c:pt>
                <c:pt idx="353">
                  <c:v>43595</c:v>
                </c:pt>
                <c:pt idx="354">
                  <c:v>43598</c:v>
                </c:pt>
                <c:pt idx="355">
                  <c:v>43599</c:v>
                </c:pt>
                <c:pt idx="356">
                  <c:v>43600</c:v>
                </c:pt>
                <c:pt idx="357">
                  <c:v>43601</c:v>
                </c:pt>
                <c:pt idx="358">
                  <c:v>43602</c:v>
                </c:pt>
                <c:pt idx="359">
                  <c:v>43605</c:v>
                </c:pt>
                <c:pt idx="360">
                  <c:v>43606</c:v>
                </c:pt>
                <c:pt idx="361">
                  <c:v>43607</c:v>
                </c:pt>
                <c:pt idx="362">
                  <c:v>43608</c:v>
                </c:pt>
                <c:pt idx="363">
                  <c:v>43609</c:v>
                </c:pt>
                <c:pt idx="364">
                  <c:v>43612</c:v>
                </c:pt>
                <c:pt idx="365">
                  <c:v>43613</c:v>
                </c:pt>
                <c:pt idx="366">
                  <c:v>43614</c:v>
                </c:pt>
                <c:pt idx="367">
                  <c:v>43615</c:v>
                </c:pt>
                <c:pt idx="368">
                  <c:v>43616</c:v>
                </c:pt>
                <c:pt idx="369">
                  <c:v>43619</c:v>
                </c:pt>
                <c:pt idx="370">
                  <c:v>43620</c:v>
                </c:pt>
                <c:pt idx="371">
                  <c:v>43621</c:v>
                </c:pt>
                <c:pt idx="372">
                  <c:v>43622</c:v>
                </c:pt>
                <c:pt idx="373">
                  <c:v>43623</c:v>
                </c:pt>
                <c:pt idx="374">
                  <c:v>43626</c:v>
                </c:pt>
                <c:pt idx="375">
                  <c:v>43627</c:v>
                </c:pt>
                <c:pt idx="376">
                  <c:v>43628</c:v>
                </c:pt>
                <c:pt idx="377">
                  <c:v>43629</c:v>
                </c:pt>
                <c:pt idx="378">
                  <c:v>43630</c:v>
                </c:pt>
                <c:pt idx="379">
                  <c:v>43633</c:v>
                </c:pt>
                <c:pt idx="380">
                  <c:v>43634</c:v>
                </c:pt>
                <c:pt idx="381">
                  <c:v>43635</c:v>
                </c:pt>
                <c:pt idx="382">
                  <c:v>43636</c:v>
                </c:pt>
                <c:pt idx="383">
                  <c:v>43637</c:v>
                </c:pt>
                <c:pt idx="384">
                  <c:v>43640</c:v>
                </c:pt>
                <c:pt idx="385">
                  <c:v>43641</c:v>
                </c:pt>
                <c:pt idx="386">
                  <c:v>43642</c:v>
                </c:pt>
                <c:pt idx="387">
                  <c:v>43643</c:v>
                </c:pt>
                <c:pt idx="388">
                  <c:v>43644</c:v>
                </c:pt>
                <c:pt idx="389">
                  <c:v>43647</c:v>
                </c:pt>
                <c:pt idx="390">
                  <c:v>43648</c:v>
                </c:pt>
                <c:pt idx="391">
                  <c:v>43649</c:v>
                </c:pt>
                <c:pt idx="392">
                  <c:v>43650</c:v>
                </c:pt>
                <c:pt idx="393">
                  <c:v>43651</c:v>
                </c:pt>
                <c:pt idx="394">
                  <c:v>43654</c:v>
                </c:pt>
                <c:pt idx="395">
                  <c:v>43655</c:v>
                </c:pt>
                <c:pt idx="396">
                  <c:v>43656</c:v>
                </c:pt>
                <c:pt idx="397">
                  <c:v>43657</c:v>
                </c:pt>
                <c:pt idx="398">
                  <c:v>43658</c:v>
                </c:pt>
                <c:pt idx="399">
                  <c:v>43661</c:v>
                </c:pt>
                <c:pt idx="400">
                  <c:v>43662</c:v>
                </c:pt>
                <c:pt idx="401">
                  <c:v>43663</c:v>
                </c:pt>
                <c:pt idx="402">
                  <c:v>43664</c:v>
                </c:pt>
                <c:pt idx="403">
                  <c:v>43665</c:v>
                </c:pt>
                <c:pt idx="404">
                  <c:v>43668</c:v>
                </c:pt>
                <c:pt idx="405">
                  <c:v>43669</c:v>
                </c:pt>
                <c:pt idx="406">
                  <c:v>43670</c:v>
                </c:pt>
                <c:pt idx="407">
                  <c:v>43671</c:v>
                </c:pt>
                <c:pt idx="408">
                  <c:v>43672</c:v>
                </c:pt>
                <c:pt idx="409">
                  <c:v>43675</c:v>
                </c:pt>
                <c:pt idx="410">
                  <c:v>43676</c:v>
                </c:pt>
                <c:pt idx="411">
                  <c:v>43677</c:v>
                </c:pt>
                <c:pt idx="412">
                  <c:v>43678</c:v>
                </c:pt>
                <c:pt idx="413">
                  <c:v>43679</c:v>
                </c:pt>
                <c:pt idx="414">
                  <c:v>43682</c:v>
                </c:pt>
                <c:pt idx="415">
                  <c:v>43683</c:v>
                </c:pt>
                <c:pt idx="416">
                  <c:v>43684</c:v>
                </c:pt>
                <c:pt idx="417">
                  <c:v>43685</c:v>
                </c:pt>
                <c:pt idx="418">
                  <c:v>43686</c:v>
                </c:pt>
                <c:pt idx="419">
                  <c:v>43689</c:v>
                </c:pt>
                <c:pt idx="420">
                  <c:v>43690</c:v>
                </c:pt>
                <c:pt idx="421">
                  <c:v>43691</c:v>
                </c:pt>
                <c:pt idx="422">
                  <c:v>43692</c:v>
                </c:pt>
                <c:pt idx="423">
                  <c:v>43693</c:v>
                </c:pt>
                <c:pt idx="424">
                  <c:v>43696</c:v>
                </c:pt>
                <c:pt idx="425">
                  <c:v>43697</c:v>
                </c:pt>
                <c:pt idx="426">
                  <c:v>43698</c:v>
                </c:pt>
                <c:pt idx="427">
                  <c:v>43699</c:v>
                </c:pt>
                <c:pt idx="428">
                  <c:v>43700</c:v>
                </c:pt>
                <c:pt idx="429">
                  <c:v>43703</c:v>
                </c:pt>
                <c:pt idx="430">
                  <c:v>43704</c:v>
                </c:pt>
                <c:pt idx="431">
                  <c:v>43705</c:v>
                </c:pt>
                <c:pt idx="432">
                  <c:v>43706</c:v>
                </c:pt>
                <c:pt idx="433">
                  <c:v>43707</c:v>
                </c:pt>
                <c:pt idx="434">
                  <c:v>43710</c:v>
                </c:pt>
                <c:pt idx="435">
                  <c:v>43711</c:v>
                </c:pt>
                <c:pt idx="436">
                  <c:v>43712</c:v>
                </c:pt>
                <c:pt idx="437">
                  <c:v>43713</c:v>
                </c:pt>
                <c:pt idx="438">
                  <c:v>43714</c:v>
                </c:pt>
                <c:pt idx="439">
                  <c:v>43717</c:v>
                </c:pt>
                <c:pt idx="440">
                  <c:v>43718</c:v>
                </c:pt>
                <c:pt idx="441">
                  <c:v>43719</c:v>
                </c:pt>
                <c:pt idx="442">
                  <c:v>43720</c:v>
                </c:pt>
                <c:pt idx="443">
                  <c:v>43721</c:v>
                </c:pt>
                <c:pt idx="444">
                  <c:v>43724</c:v>
                </c:pt>
                <c:pt idx="445">
                  <c:v>43725</c:v>
                </c:pt>
                <c:pt idx="446">
                  <c:v>43726</c:v>
                </c:pt>
                <c:pt idx="447">
                  <c:v>43727</c:v>
                </c:pt>
                <c:pt idx="448">
                  <c:v>43728</c:v>
                </c:pt>
                <c:pt idx="449">
                  <c:v>43731</c:v>
                </c:pt>
                <c:pt idx="450">
                  <c:v>43732</c:v>
                </c:pt>
                <c:pt idx="451">
                  <c:v>43733</c:v>
                </c:pt>
                <c:pt idx="452">
                  <c:v>43734</c:v>
                </c:pt>
                <c:pt idx="453">
                  <c:v>43735</c:v>
                </c:pt>
                <c:pt idx="454">
                  <c:v>43738</c:v>
                </c:pt>
                <c:pt idx="455">
                  <c:v>43739</c:v>
                </c:pt>
                <c:pt idx="456">
                  <c:v>43740</c:v>
                </c:pt>
                <c:pt idx="457">
                  <c:v>43741</c:v>
                </c:pt>
                <c:pt idx="458">
                  <c:v>43742</c:v>
                </c:pt>
                <c:pt idx="459">
                  <c:v>43745</c:v>
                </c:pt>
                <c:pt idx="460">
                  <c:v>43746</c:v>
                </c:pt>
                <c:pt idx="461">
                  <c:v>43747</c:v>
                </c:pt>
              </c:numCache>
            </c:numRef>
          </c:cat>
          <c:val>
            <c:numRef>
              <c:f>'Figs (USD)'!$U$8:$U$509</c:f>
              <c:numCache>
                <c:formatCode>General</c:formatCode>
                <c:ptCount val="502"/>
                <c:pt idx="0">
                  <c:v>100</c:v>
                </c:pt>
                <c:pt idx="1">
                  <c:v>99.862859091222973</c:v>
                </c:pt>
                <c:pt idx="2">
                  <c:v>100.42857882742906</c:v>
                </c:pt>
                <c:pt idx="3">
                  <c:v>101.38705458877151</c:v>
                </c:pt>
                <c:pt idx="4">
                  <c:v>101.69910140874249</c:v>
                </c:pt>
                <c:pt idx="5">
                  <c:v>101.30850338374422</c:v>
                </c:pt>
                <c:pt idx="6">
                  <c:v>100.65657154202059</c:v>
                </c:pt>
                <c:pt idx="7">
                  <c:v>101.74905911193979</c:v>
                </c:pt>
                <c:pt idx="8">
                  <c:v>102.4779236585871</c:v>
                </c:pt>
                <c:pt idx="9">
                  <c:v>102.82568538084386</c:v>
                </c:pt>
                <c:pt idx="10">
                  <c:v>102.82568538084386</c:v>
                </c:pt>
                <c:pt idx="11">
                  <c:v>102.98321939092605</c:v>
                </c:pt>
                <c:pt idx="12">
                  <c:v>104.10386886264762</c:v>
                </c:pt>
                <c:pt idx="13">
                  <c:v>103.83045024514882</c:v>
                </c:pt>
                <c:pt idx="14">
                  <c:v>103.8013172432843</c:v>
                </c:pt>
                <c:pt idx="15">
                  <c:v>102.61355396726745</c:v>
                </c:pt>
                <c:pt idx="16">
                  <c:v>103.69643843657205</c:v>
                </c:pt>
                <c:pt idx="17">
                  <c:v>104.63646329673365</c:v>
                </c:pt>
                <c:pt idx="18">
                  <c:v>105.01217112077896</c:v>
                </c:pt>
                <c:pt idx="19">
                  <c:v>105.02414802154549</c:v>
                </c:pt>
                <c:pt idx="20">
                  <c:v>104.00600355638424</c:v>
                </c:pt>
                <c:pt idx="21">
                  <c:v>104.73713400317658</c:v>
                </c:pt>
                <c:pt idx="22">
                  <c:v>105.8413826738485</c:v>
                </c:pt>
                <c:pt idx="23">
                  <c:v>104.26151077273668</c:v>
                </c:pt>
                <c:pt idx="24">
                  <c:v>102.78489917823356</c:v>
                </c:pt>
                <c:pt idx="25">
                  <c:v>102.56208566397349</c:v>
                </c:pt>
                <c:pt idx="26">
                  <c:v>103.67787963538431</c:v>
                </c:pt>
                <c:pt idx="27">
                  <c:v>100.85931565499621</c:v>
                </c:pt>
                <c:pt idx="28">
                  <c:v>98.90535442994269</c:v>
                </c:pt>
                <c:pt idx="29">
                  <c:v>100.15505230992333</c:v>
                </c:pt>
                <c:pt idx="30">
                  <c:v>99.286241454319438</c:v>
                </c:pt>
                <c:pt idx="31">
                  <c:v>100.83115375319386</c:v>
                </c:pt>
                <c:pt idx="32">
                  <c:v>102.27863234583248</c:v>
                </c:pt>
                <c:pt idx="33">
                  <c:v>102.27593484565985</c:v>
                </c:pt>
                <c:pt idx="34">
                  <c:v>102.14224673710382</c:v>
                </c:pt>
                <c:pt idx="35">
                  <c:v>102.9553811891444</c:v>
                </c:pt>
                <c:pt idx="36">
                  <c:v>103.44848422070301</c:v>
                </c:pt>
                <c:pt idx="37">
                  <c:v>104.21263206960846</c:v>
                </c:pt>
                <c:pt idx="38">
                  <c:v>105.14683032939715</c:v>
                </c:pt>
                <c:pt idx="39">
                  <c:v>104.11821956356604</c:v>
                </c:pt>
                <c:pt idx="40">
                  <c:v>102.9016469857054</c:v>
                </c:pt>
                <c:pt idx="41">
                  <c:v>101.70514380912921</c:v>
                </c:pt>
                <c:pt idx="42">
                  <c:v>100.11966110765832</c:v>
                </c:pt>
                <c:pt idx="43">
                  <c:v>99.927706995373242</c:v>
                </c:pt>
                <c:pt idx="44">
                  <c:v>99.845702990124991</c:v>
                </c:pt>
                <c:pt idx="45">
                  <c:v>99.798550687107237</c:v>
                </c:pt>
                <c:pt idx="46">
                  <c:v>99.253439852220154</c:v>
                </c:pt>
                <c:pt idx="47">
                  <c:v>99.185786547890345</c:v>
                </c:pt>
                <c:pt idx="48">
                  <c:v>100.95221756094193</c:v>
                </c:pt>
                <c:pt idx="49">
                  <c:v>101.00584386437401</c:v>
                </c:pt>
                <c:pt idx="50">
                  <c:v>100.82219805262068</c:v>
                </c:pt>
                <c:pt idx="51">
                  <c:v>100.85899195497549</c:v>
                </c:pt>
                <c:pt idx="52">
                  <c:v>99.459528865409865</c:v>
                </c:pt>
                <c:pt idx="53">
                  <c:v>99.342349457910359</c:v>
                </c:pt>
                <c:pt idx="54">
                  <c:v>98.773608521510951</c:v>
                </c:pt>
                <c:pt idx="55">
                  <c:v>98.001152372073761</c:v>
                </c:pt>
                <c:pt idx="56">
                  <c:v>98.735304019059456</c:v>
                </c:pt>
                <c:pt idx="57">
                  <c:v>97.874585663973491</c:v>
                </c:pt>
                <c:pt idx="58">
                  <c:v>97.528334541813408</c:v>
                </c:pt>
                <c:pt idx="59">
                  <c:v>97.032534010082188</c:v>
                </c:pt>
                <c:pt idx="60">
                  <c:v>97.831857261238881</c:v>
                </c:pt>
                <c:pt idx="61">
                  <c:v>97.587463745597674</c:v>
                </c:pt>
                <c:pt idx="62">
                  <c:v>98.835758925488577</c:v>
                </c:pt>
                <c:pt idx="63">
                  <c:v>98.835758925488577</c:v>
                </c:pt>
                <c:pt idx="64">
                  <c:v>98.091896277881361</c:v>
                </c:pt>
                <c:pt idx="65">
                  <c:v>98.96955493405153</c:v>
                </c:pt>
                <c:pt idx="66">
                  <c:v>99.150611145639118</c:v>
                </c:pt>
                <c:pt idx="67">
                  <c:v>100.27827411780956</c:v>
                </c:pt>
                <c:pt idx="68">
                  <c:v>99.577247772943863</c:v>
                </c:pt>
                <c:pt idx="69">
                  <c:v>99.981441198812249</c:v>
                </c:pt>
                <c:pt idx="70">
                  <c:v>100.59906083833988</c:v>
                </c:pt>
                <c:pt idx="71">
                  <c:v>101.27570178164491</c:v>
                </c:pt>
                <c:pt idx="72">
                  <c:v>101.8513483184863</c:v>
                </c:pt>
                <c:pt idx="73">
                  <c:v>102.15109453767006</c:v>
                </c:pt>
                <c:pt idx="74">
                  <c:v>101.51480819694773</c:v>
                </c:pt>
                <c:pt idx="75">
                  <c:v>101.91716732269872</c:v>
                </c:pt>
                <c:pt idx="76">
                  <c:v>103.30346661142187</c:v>
                </c:pt>
                <c:pt idx="77">
                  <c:v>103.27390200952975</c:v>
                </c:pt>
                <c:pt idx="78">
                  <c:v>102.91599768662387</c:v>
                </c:pt>
                <c:pt idx="79">
                  <c:v>102.23342224293903</c:v>
                </c:pt>
                <c:pt idx="80">
                  <c:v>102.22435864235896</c:v>
                </c:pt>
                <c:pt idx="81">
                  <c:v>101.12356277190801</c:v>
                </c:pt>
                <c:pt idx="82">
                  <c:v>101.62411090394311</c:v>
                </c:pt>
                <c:pt idx="83">
                  <c:v>101.11870727159727</c:v>
                </c:pt>
                <c:pt idx="84">
                  <c:v>100.38876372488087</c:v>
                </c:pt>
                <c:pt idx="85">
                  <c:v>100.38876372488087</c:v>
                </c:pt>
                <c:pt idx="86">
                  <c:v>99.313540156066566</c:v>
                </c:pt>
                <c:pt idx="87">
                  <c:v>98.271657689386089</c:v>
                </c:pt>
                <c:pt idx="88">
                  <c:v>97.536750742352055</c:v>
                </c:pt>
                <c:pt idx="89">
                  <c:v>96.911578102340997</c:v>
                </c:pt>
                <c:pt idx="90">
                  <c:v>95.982559042883778</c:v>
                </c:pt>
                <c:pt idx="91">
                  <c:v>96.57536168082315</c:v>
                </c:pt>
                <c:pt idx="92">
                  <c:v>98.692683516331755</c:v>
                </c:pt>
                <c:pt idx="93">
                  <c:v>99.461363165527231</c:v>
                </c:pt>
                <c:pt idx="94">
                  <c:v>98.249322387956639</c:v>
                </c:pt>
                <c:pt idx="95">
                  <c:v>97.634616048615428</c:v>
                </c:pt>
                <c:pt idx="96">
                  <c:v>98.147680581451567</c:v>
                </c:pt>
                <c:pt idx="97">
                  <c:v>97.217906221945995</c:v>
                </c:pt>
                <c:pt idx="98">
                  <c:v>96.029279745873893</c:v>
                </c:pt>
                <c:pt idx="99">
                  <c:v>96.029279745873893</c:v>
                </c:pt>
                <c:pt idx="100">
                  <c:v>97.749961155997525</c:v>
                </c:pt>
                <c:pt idx="101">
                  <c:v>97.079038913058497</c:v>
                </c:pt>
                <c:pt idx="102">
                  <c:v>96.211199157516759</c:v>
                </c:pt>
                <c:pt idx="103">
                  <c:v>96.559824079828743</c:v>
                </c:pt>
                <c:pt idx="104">
                  <c:v>96.19059025619778</c:v>
                </c:pt>
                <c:pt idx="105">
                  <c:v>94.15678302603412</c:v>
                </c:pt>
                <c:pt idx="106">
                  <c:v>94.194008528416546</c:v>
                </c:pt>
                <c:pt idx="107">
                  <c:v>93.186654063945866</c:v>
                </c:pt>
                <c:pt idx="108">
                  <c:v>93.421120778951732</c:v>
                </c:pt>
                <c:pt idx="109">
                  <c:v>94.986210379117466</c:v>
                </c:pt>
                <c:pt idx="110">
                  <c:v>94.134447724604655</c:v>
                </c:pt>
                <c:pt idx="111">
                  <c:v>94.312914336026523</c:v>
                </c:pt>
                <c:pt idx="112">
                  <c:v>93.444966680477876</c:v>
                </c:pt>
                <c:pt idx="113">
                  <c:v>94.529901249913678</c:v>
                </c:pt>
                <c:pt idx="114">
                  <c:v>94.029784717906225</c:v>
                </c:pt>
                <c:pt idx="115">
                  <c:v>94.325214936813765</c:v>
                </c:pt>
                <c:pt idx="116">
                  <c:v>94.34657913818107</c:v>
                </c:pt>
                <c:pt idx="117">
                  <c:v>93.741799599475172</c:v>
                </c:pt>
                <c:pt idx="118">
                  <c:v>93.077027656929772</c:v>
                </c:pt>
                <c:pt idx="119">
                  <c:v>92.217064601892147</c:v>
                </c:pt>
                <c:pt idx="120">
                  <c:v>91.487660555210283</c:v>
                </c:pt>
                <c:pt idx="121">
                  <c:v>91.423244251087638</c:v>
                </c:pt>
                <c:pt idx="122">
                  <c:v>90.71218320557972</c:v>
                </c:pt>
                <c:pt idx="123">
                  <c:v>91.069332228437275</c:v>
                </c:pt>
                <c:pt idx="124">
                  <c:v>89.074476900766541</c:v>
                </c:pt>
                <c:pt idx="125">
                  <c:v>89.114507803328522</c:v>
                </c:pt>
                <c:pt idx="126">
                  <c:v>88.165311442579949</c:v>
                </c:pt>
                <c:pt idx="127">
                  <c:v>87.407853394102631</c:v>
                </c:pt>
                <c:pt idx="128">
                  <c:v>87.58437780540018</c:v>
                </c:pt>
                <c:pt idx="129">
                  <c:v>87.58437780540018</c:v>
                </c:pt>
                <c:pt idx="130">
                  <c:v>87.164107278502868</c:v>
                </c:pt>
                <c:pt idx="131">
                  <c:v>86.616838443477661</c:v>
                </c:pt>
                <c:pt idx="132">
                  <c:v>86.528036737794352</c:v>
                </c:pt>
                <c:pt idx="133">
                  <c:v>86.818071956356604</c:v>
                </c:pt>
                <c:pt idx="134">
                  <c:v>88.265226848974521</c:v>
                </c:pt>
                <c:pt idx="135">
                  <c:v>88.798252883088182</c:v>
                </c:pt>
                <c:pt idx="136">
                  <c:v>87.480685898763909</c:v>
                </c:pt>
                <c:pt idx="137">
                  <c:v>88.118051239555271</c:v>
                </c:pt>
                <c:pt idx="138">
                  <c:v>87.977457530557302</c:v>
                </c:pt>
                <c:pt idx="139">
                  <c:v>87.977457530557302</c:v>
                </c:pt>
                <c:pt idx="140">
                  <c:v>88.212571645604584</c:v>
                </c:pt>
                <c:pt idx="141">
                  <c:v>88.694129376424272</c:v>
                </c:pt>
                <c:pt idx="142">
                  <c:v>87.220323182100685</c:v>
                </c:pt>
                <c:pt idx="143">
                  <c:v>88.767609281126994</c:v>
                </c:pt>
                <c:pt idx="144">
                  <c:v>87.944979628478706</c:v>
                </c:pt>
                <c:pt idx="145">
                  <c:v>89.899156653546029</c:v>
                </c:pt>
                <c:pt idx="146">
                  <c:v>90.70829880533114</c:v>
                </c:pt>
                <c:pt idx="147">
                  <c:v>90.794187210827985</c:v>
                </c:pt>
                <c:pt idx="148">
                  <c:v>90.079025965057667</c:v>
                </c:pt>
                <c:pt idx="149">
                  <c:v>91.111844831158081</c:v>
                </c:pt>
                <c:pt idx="150">
                  <c:v>92.042590290725769</c:v>
                </c:pt>
                <c:pt idx="151">
                  <c:v>90.731065706788215</c:v>
                </c:pt>
                <c:pt idx="152">
                  <c:v>90.363881983288451</c:v>
                </c:pt>
                <c:pt idx="153">
                  <c:v>90.739050307299209</c:v>
                </c:pt>
                <c:pt idx="154">
                  <c:v>89.493344727574069</c:v>
                </c:pt>
                <c:pt idx="155">
                  <c:v>89.534778330225834</c:v>
                </c:pt>
                <c:pt idx="156">
                  <c:v>89.027000897728072</c:v>
                </c:pt>
                <c:pt idx="157">
                  <c:v>88.255839548373743</c:v>
                </c:pt>
                <c:pt idx="158">
                  <c:v>86.804692355500308</c:v>
                </c:pt>
                <c:pt idx="159">
                  <c:v>85.29603445894621</c:v>
                </c:pt>
                <c:pt idx="160">
                  <c:v>85.524027173537746</c:v>
                </c:pt>
                <c:pt idx="161">
                  <c:v>85.524027173537746</c:v>
                </c:pt>
                <c:pt idx="162">
                  <c:v>84.981182238795668</c:v>
                </c:pt>
                <c:pt idx="163">
                  <c:v>84.340148297769488</c:v>
                </c:pt>
                <c:pt idx="164">
                  <c:v>84.577096712934193</c:v>
                </c:pt>
                <c:pt idx="165">
                  <c:v>85.432635867688703</c:v>
                </c:pt>
                <c:pt idx="166">
                  <c:v>85.908151198121686</c:v>
                </c:pt>
                <c:pt idx="167">
                  <c:v>85.106454146813078</c:v>
                </c:pt>
                <c:pt idx="168">
                  <c:v>85.834455493405159</c:v>
                </c:pt>
                <c:pt idx="169">
                  <c:v>86.590618741799602</c:v>
                </c:pt>
                <c:pt idx="170">
                  <c:v>86.224729818382727</c:v>
                </c:pt>
                <c:pt idx="171">
                  <c:v>85.813630792072374</c:v>
                </c:pt>
                <c:pt idx="172">
                  <c:v>83.601356950486846</c:v>
                </c:pt>
                <c:pt idx="173">
                  <c:v>83.435514639872935</c:v>
                </c:pt>
                <c:pt idx="174">
                  <c:v>82.580838685173674</c:v>
                </c:pt>
                <c:pt idx="175">
                  <c:v>80.617274359505558</c:v>
                </c:pt>
                <c:pt idx="176">
                  <c:v>80.502900352185634</c:v>
                </c:pt>
                <c:pt idx="177">
                  <c:v>80.960180581451567</c:v>
                </c:pt>
                <c:pt idx="178">
                  <c:v>81.563017920033147</c:v>
                </c:pt>
                <c:pt idx="179">
                  <c:v>80.686330363925151</c:v>
                </c:pt>
                <c:pt idx="180">
                  <c:v>80.705752365168152</c:v>
                </c:pt>
                <c:pt idx="181">
                  <c:v>82.468946378012575</c:v>
                </c:pt>
                <c:pt idx="182">
                  <c:v>85.010854740694697</c:v>
                </c:pt>
                <c:pt idx="183">
                  <c:v>84.159415786202615</c:v>
                </c:pt>
                <c:pt idx="184">
                  <c:v>84.159415786202615</c:v>
                </c:pt>
                <c:pt idx="185">
                  <c:v>84.159415786202615</c:v>
                </c:pt>
                <c:pt idx="186">
                  <c:v>84.159415786202615</c:v>
                </c:pt>
                <c:pt idx="187">
                  <c:v>87.86524152337546</c:v>
                </c:pt>
                <c:pt idx="188">
                  <c:v>88.610398971065536</c:v>
                </c:pt>
                <c:pt idx="189">
                  <c:v>86.480129134728259</c:v>
                </c:pt>
                <c:pt idx="190">
                  <c:v>86.561917339962719</c:v>
                </c:pt>
                <c:pt idx="191">
                  <c:v>86.842241557903478</c:v>
                </c:pt>
                <c:pt idx="192">
                  <c:v>87.023945169532482</c:v>
                </c:pt>
                <c:pt idx="193">
                  <c:v>86.666580346661164</c:v>
                </c:pt>
                <c:pt idx="194">
                  <c:v>86.864037359298393</c:v>
                </c:pt>
                <c:pt idx="195">
                  <c:v>87.118141875561079</c:v>
                </c:pt>
                <c:pt idx="196">
                  <c:v>87.171120778951732</c:v>
                </c:pt>
                <c:pt idx="197">
                  <c:v>85.112712347213602</c:v>
                </c:pt>
                <c:pt idx="198">
                  <c:v>83.816293764242815</c:v>
                </c:pt>
                <c:pt idx="199">
                  <c:v>84.364533699330153</c:v>
                </c:pt>
                <c:pt idx="200">
                  <c:v>83.899808369587731</c:v>
                </c:pt>
                <c:pt idx="201">
                  <c:v>82.334502969408192</c:v>
                </c:pt>
                <c:pt idx="202">
                  <c:v>81.842586837925566</c:v>
                </c:pt>
                <c:pt idx="203">
                  <c:v>81.809569435812449</c:v>
                </c:pt>
                <c:pt idx="204">
                  <c:v>81.809569435812449</c:v>
                </c:pt>
                <c:pt idx="205">
                  <c:v>82.91748670671916</c:v>
                </c:pt>
                <c:pt idx="206">
                  <c:v>82.634680788619576</c:v>
                </c:pt>
                <c:pt idx="207">
                  <c:v>81.680305227539534</c:v>
                </c:pt>
                <c:pt idx="208">
                  <c:v>81.215148297769488</c:v>
                </c:pt>
                <c:pt idx="209">
                  <c:v>80.998700883916854</c:v>
                </c:pt>
                <c:pt idx="210">
                  <c:v>80.760241868655484</c:v>
                </c:pt>
                <c:pt idx="211">
                  <c:v>80.569582556453284</c:v>
                </c:pt>
                <c:pt idx="212">
                  <c:v>80.757220668462125</c:v>
                </c:pt>
                <c:pt idx="213">
                  <c:v>80.432117947655556</c:v>
                </c:pt>
                <c:pt idx="214">
                  <c:v>79.016254057040271</c:v>
                </c:pt>
                <c:pt idx="215">
                  <c:v>77.995951591740891</c:v>
                </c:pt>
                <c:pt idx="216">
                  <c:v>79.157926766107309</c:v>
                </c:pt>
                <c:pt idx="217">
                  <c:v>79.157926766107309</c:v>
                </c:pt>
                <c:pt idx="218">
                  <c:v>79.157926766107309</c:v>
                </c:pt>
                <c:pt idx="219">
                  <c:v>83.328801533043304</c:v>
                </c:pt>
                <c:pt idx="220">
                  <c:v>83.00251191216077</c:v>
                </c:pt>
                <c:pt idx="221">
                  <c:v>83.345418134106765</c:v>
                </c:pt>
                <c:pt idx="222">
                  <c:v>83.380809336371797</c:v>
                </c:pt>
                <c:pt idx="223">
                  <c:v>81.670378426904207</c:v>
                </c:pt>
                <c:pt idx="224">
                  <c:v>80.923494579103661</c:v>
                </c:pt>
                <c:pt idx="225">
                  <c:v>80.172186831019957</c:v>
                </c:pt>
                <c:pt idx="226">
                  <c:v>81.071101788550521</c:v>
                </c:pt>
                <c:pt idx="227">
                  <c:v>82.808507699744482</c:v>
                </c:pt>
                <c:pt idx="228">
                  <c:v>83.754251260272085</c:v>
                </c:pt>
                <c:pt idx="229">
                  <c:v>83.28596523030177</c:v>
                </c:pt>
                <c:pt idx="230">
                  <c:v>82.020837649333615</c:v>
                </c:pt>
                <c:pt idx="231">
                  <c:v>82.991182411435673</c:v>
                </c:pt>
                <c:pt idx="232">
                  <c:v>82.62119328775637</c:v>
                </c:pt>
                <c:pt idx="233">
                  <c:v>82.179342759477933</c:v>
                </c:pt>
                <c:pt idx="234">
                  <c:v>81.801800635315246</c:v>
                </c:pt>
                <c:pt idx="235">
                  <c:v>81.925777743249782</c:v>
                </c:pt>
                <c:pt idx="236">
                  <c:v>82.085253953456245</c:v>
                </c:pt>
                <c:pt idx="237">
                  <c:v>82.971005110144333</c:v>
                </c:pt>
                <c:pt idx="238">
                  <c:v>82.121939955804152</c:v>
                </c:pt>
                <c:pt idx="239">
                  <c:v>83.057972515710247</c:v>
                </c:pt>
                <c:pt idx="240">
                  <c:v>83.000461812029556</c:v>
                </c:pt>
                <c:pt idx="241">
                  <c:v>82.397948173468691</c:v>
                </c:pt>
                <c:pt idx="242">
                  <c:v>81.713754229680276</c:v>
                </c:pt>
                <c:pt idx="243">
                  <c:v>81.474755714384372</c:v>
                </c:pt>
                <c:pt idx="244">
                  <c:v>79.923045715074934</c:v>
                </c:pt>
                <c:pt idx="245">
                  <c:v>80.029327221876954</c:v>
                </c:pt>
                <c:pt idx="246">
                  <c:v>81.433861611767142</c:v>
                </c:pt>
                <c:pt idx="247">
                  <c:v>81.666925626683238</c:v>
                </c:pt>
                <c:pt idx="248">
                  <c:v>81.524821317588575</c:v>
                </c:pt>
                <c:pt idx="249">
                  <c:v>80.140464228989714</c:v>
                </c:pt>
                <c:pt idx="250">
                  <c:v>80.0688186244044</c:v>
                </c:pt>
                <c:pt idx="251">
                  <c:v>80.183840031765769</c:v>
                </c:pt>
                <c:pt idx="252">
                  <c:v>78.97719425454045</c:v>
                </c:pt>
                <c:pt idx="253">
                  <c:v>78.790419342586844</c:v>
                </c:pt>
                <c:pt idx="254">
                  <c:v>78.953887853048826</c:v>
                </c:pt>
                <c:pt idx="255">
                  <c:v>78.953887853048826</c:v>
                </c:pt>
                <c:pt idx="256">
                  <c:v>78.674103135142602</c:v>
                </c:pt>
                <c:pt idx="257">
                  <c:v>78.371983115806927</c:v>
                </c:pt>
                <c:pt idx="258">
                  <c:v>79.376855880118768</c:v>
                </c:pt>
                <c:pt idx="259">
                  <c:v>79.376855880118768</c:v>
                </c:pt>
                <c:pt idx="260">
                  <c:v>79.376855880118768</c:v>
                </c:pt>
                <c:pt idx="261">
                  <c:v>79.300786375250325</c:v>
                </c:pt>
                <c:pt idx="262">
                  <c:v>79.582836993301569</c:v>
                </c:pt>
                <c:pt idx="263">
                  <c:v>82.076082452869286</c:v>
                </c:pt>
                <c:pt idx="264">
                  <c:v>82.142656757130027</c:v>
                </c:pt>
                <c:pt idx="265">
                  <c:v>82.805594399558046</c:v>
                </c:pt>
                <c:pt idx="266">
                  <c:v>83.939083972101386</c:v>
                </c:pt>
                <c:pt idx="267">
                  <c:v>84.515917409018712</c:v>
                </c:pt>
                <c:pt idx="268">
                  <c:v>85.614986879359165</c:v>
                </c:pt>
                <c:pt idx="269">
                  <c:v>85.819781092466002</c:v>
                </c:pt>
                <c:pt idx="270">
                  <c:v>85.918293798770804</c:v>
                </c:pt>
                <c:pt idx="271">
                  <c:v>87.234781783026051</c:v>
                </c:pt>
                <c:pt idx="272">
                  <c:v>87.359082590981274</c:v>
                </c:pt>
                <c:pt idx="273">
                  <c:v>88.12398573993508</c:v>
                </c:pt>
                <c:pt idx="274">
                  <c:v>87.687853912022661</c:v>
                </c:pt>
                <c:pt idx="275">
                  <c:v>86.655250845936052</c:v>
                </c:pt>
                <c:pt idx="276">
                  <c:v>86.651366445687444</c:v>
                </c:pt>
                <c:pt idx="277">
                  <c:v>86.898457461501295</c:v>
                </c:pt>
                <c:pt idx="278">
                  <c:v>87.949835128789459</c:v>
                </c:pt>
                <c:pt idx="279">
                  <c:v>87.458134797320625</c:v>
                </c:pt>
                <c:pt idx="280">
                  <c:v>87.604986706719146</c:v>
                </c:pt>
                <c:pt idx="281">
                  <c:v>87.174573579172716</c:v>
                </c:pt>
                <c:pt idx="282">
                  <c:v>89.04404909881913</c:v>
                </c:pt>
                <c:pt idx="283">
                  <c:v>90.087010565568676</c:v>
                </c:pt>
                <c:pt idx="284">
                  <c:v>90.598348698294316</c:v>
                </c:pt>
                <c:pt idx="285">
                  <c:v>90.477392790553154</c:v>
                </c:pt>
                <c:pt idx="286">
                  <c:v>89.430654823561909</c:v>
                </c:pt>
                <c:pt idx="287">
                  <c:v>89.088072301636615</c:v>
                </c:pt>
                <c:pt idx="288">
                  <c:v>88.128193840204403</c:v>
                </c:pt>
                <c:pt idx="289">
                  <c:v>87.563876804088125</c:v>
                </c:pt>
                <c:pt idx="290">
                  <c:v>87.941311028243902</c:v>
                </c:pt>
                <c:pt idx="291">
                  <c:v>87.523090601477804</c:v>
                </c:pt>
                <c:pt idx="292">
                  <c:v>87.283552586147366</c:v>
                </c:pt>
                <c:pt idx="293">
                  <c:v>87.90602772598578</c:v>
                </c:pt>
                <c:pt idx="294">
                  <c:v>87.676632311304488</c:v>
                </c:pt>
                <c:pt idx="295">
                  <c:v>88.554506767488448</c:v>
                </c:pt>
                <c:pt idx="296">
                  <c:v>89.441336924245562</c:v>
                </c:pt>
                <c:pt idx="297">
                  <c:v>89.565961432221528</c:v>
                </c:pt>
                <c:pt idx="298">
                  <c:v>90.84026051377667</c:v>
                </c:pt>
                <c:pt idx="299">
                  <c:v>90.886010116704668</c:v>
                </c:pt>
                <c:pt idx="300">
                  <c:v>91.042357226710863</c:v>
                </c:pt>
                <c:pt idx="301">
                  <c:v>89.249490711967411</c:v>
                </c:pt>
                <c:pt idx="302">
                  <c:v>87.069910572474271</c:v>
                </c:pt>
                <c:pt idx="303">
                  <c:v>86.305870623575728</c:v>
                </c:pt>
                <c:pt idx="304">
                  <c:v>85.796258890960573</c:v>
                </c:pt>
                <c:pt idx="305">
                  <c:v>85.815680892203588</c:v>
                </c:pt>
                <c:pt idx="306">
                  <c:v>85.924983599198953</c:v>
                </c:pt>
                <c:pt idx="307">
                  <c:v>85.003409640218223</c:v>
                </c:pt>
                <c:pt idx="308">
                  <c:v>84.877058732131758</c:v>
                </c:pt>
                <c:pt idx="309">
                  <c:v>85.266469857054076</c:v>
                </c:pt>
                <c:pt idx="310">
                  <c:v>85.652859781783036</c:v>
                </c:pt>
                <c:pt idx="311">
                  <c:v>85.596535978178295</c:v>
                </c:pt>
                <c:pt idx="312">
                  <c:v>85.060488743871289</c:v>
                </c:pt>
                <c:pt idx="313">
                  <c:v>85.756335888405502</c:v>
                </c:pt>
                <c:pt idx="314">
                  <c:v>86.295404322905881</c:v>
                </c:pt>
                <c:pt idx="315">
                  <c:v>85.901029797665913</c:v>
                </c:pt>
                <c:pt idx="316">
                  <c:v>84.97168703818798</c:v>
                </c:pt>
                <c:pt idx="317">
                  <c:v>84.898207133485258</c:v>
                </c:pt>
                <c:pt idx="318">
                  <c:v>82.700499792831991</c:v>
                </c:pt>
                <c:pt idx="319">
                  <c:v>82.395682273323672</c:v>
                </c:pt>
                <c:pt idx="320">
                  <c:v>82.248722463918241</c:v>
                </c:pt>
                <c:pt idx="321">
                  <c:v>82.04101495062497</c:v>
                </c:pt>
                <c:pt idx="322">
                  <c:v>82.64439178924107</c:v>
                </c:pt>
                <c:pt idx="323">
                  <c:v>83.520755645328364</c:v>
                </c:pt>
                <c:pt idx="324">
                  <c:v>84.616803915475458</c:v>
                </c:pt>
                <c:pt idx="325">
                  <c:v>83.505865444375388</c:v>
                </c:pt>
                <c:pt idx="326">
                  <c:v>84.455925005179196</c:v>
                </c:pt>
                <c:pt idx="327">
                  <c:v>85.755472688350252</c:v>
                </c:pt>
                <c:pt idx="328">
                  <c:v>85.322146260617359</c:v>
                </c:pt>
                <c:pt idx="329">
                  <c:v>85.778779089841862</c:v>
                </c:pt>
                <c:pt idx="330">
                  <c:v>85.843087493957611</c:v>
                </c:pt>
                <c:pt idx="331">
                  <c:v>85.959187901388034</c:v>
                </c:pt>
                <c:pt idx="332">
                  <c:v>85.263340756853808</c:v>
                </c:pt>
                <c:pt idx="333">
                  <c:v>85.564489676127351</c:v>
                </c:pt>
                <c:pt idx="334">
                  <c:v>85.057251743664111</c:v>
                </c:pt>
                <c:pt idx="335">
                  <c:v>85.5711794765555</c:v>
                </c:pt>
                <c:pt idx="336">
                  <c:v>86.066656308266005</c:v>
                </c:pt>
                <c:pt idx="337">
                  <c:v>85.736482287134862</c:v>
                </c:pt>
                <c:pt idx="338">
                  <c:v>85.736482287134862</c:v>
                </c:pt>
                <c:pt idx="339">
                  <c:v>85.114978247358607</c:v>
                </c:pt>
                <c:pt idx="340">
                  <c:v>84.220595090118096</c:v>
                </c:pt>
                <c:pt idx="341">
                  <c:v>83.222412126234389</c:v>
                </c:pt>
                <c:pt idx="342">
                  <c:v>82.519335681237479</c:v>
                </c:pt>
                <c:pt idx="343">
                  <c:v>83.138142220841118</c:v>
                </c:pt>
                <c:pt idx="344">
                  <c:v>82.119350355638417</c:v>
                </c:pt>
                <c:pt idx="345">
                  <c:v>82.670503590912233</c:v>
                </c:pt>
                <c:pt idx="346">
                  <c:v>82.670503590912233</c:v>
                </c:pt>
                <c:pt idx="347">
                  <c:v>81.239533699330153</c:v>
                </c:pt>
                <c:pt idx="348">
                  <c:v>81.660127926248194</c:v>
                </c:pt>
                <c:pt idx="349">
                  <c:v>81.26963780125682</c:v>
                </c:pt>
                <c:pt idx="350">
                  <c:v>80.120718527725998</c:v>
                </c:pt>
                <c:pt idx="351">
                  <c:v>79.70584300117396</c:v>
                </c:pt>
                <c:pt idx="352">
                  <c:v>79.557696291692565</c:v>
                </c:pt>
                <c:pt idx="353">
                  <c:v>79.460586285477518</c:v>
                </c:pt>
                <c:pt idx="354">
                  <c:v>77.279279745873907</c:v>
                </c:pt>
                <c:pt idx="355">
                  <c:v>78.264298908915137</c:v>
                </c:pt>
                <c:pt idx="356">
                  <c:v>78.141185001035851</c:v>
                </c:pt>
                <c:pt idx="357">
                  <c:v>77.449869656791662</c:v>
                </c:pt>
                <c:pt idx="358">
                  <c:v>76.291670982666943</c:v>
                </c:pt>
                <c:pt idx="359">
                  <c:v>76.084718769421997</c:v>
                </c:pt>
                <c:pt idx="360">
                  <c:v>76.084718769421997</c:v>
                </c:pt>
                <c:pt idx="361">
                  <c:v>76.181828775637044</c:v>
                </c:pt>
                <c:pt idx="362">
                  <c:v>75.702968544989986</c:v>
                </c:pt>
                <c:pt idx="363">
                  <c:v>75.827161452938341</c:v>
                </c:pt>
                <c:pt idx="364">
                  <c:v>74.93536789586355</c:v>
                </c:pt>
                <c:pt idx="365">
                  <c:v>73.227850286582424</c:v>
                </c:pt>
                <c:pt idx="366">
                  <c:v>74.460499965471996</c:v>
                </c:pt>
                <c:pt idx="367">
                  <c:v>75.158505110144333</c:v>
                </c:pt>
                <c:pt idx="368">
                  <c:v>75.66121124231752</c:v>
                </c:pt>
                <c:pt idx="369">
                  <c:v>77.008127028520121</c:v>
                </c:pt>
                <c:pt idx="370">
                  <c:v>77.73968907534011</c:v>
                </c:pt>
                <c:pt idx="371">
                  <c:v>77.111818935156421</c:v>
                </c:pt>
                <c:pt idx="372">
                  <c:v>76.757367412471524</c:v>
                </c:pt>
                <c:pt idx="373">
                  <c:v>77.168034838754238</c:v>
                </c:pt>
                <c:pt idx="374">
                  <c:v>77.649268869553225</c:v>
                </c:pt>
                <c:pt idx="375">
                  <c:v>78.909648850217536</c:v>
                </c:pt>
                <c:pt idx="376">
                  <c:v>78.628353532214632</c:v>
                </c:pt>
                <c:pt idx="377">
                  <c:v>78.586272529521437</c:v>
                </c:pt>
                <c:pt idx="378">
                  <c:v>77.943296388370968</c:v>
                </c:pt>
                <c:pt idx="379">
                  <c:v>77.500906360058025</c:v>
                </c:pt>
                <c:pt idx="380">
                  <c:v>78.134387300600778</c:v>
                </c:pt>
                <c:pt idx="381">
                  <c:v>78.433054519715483</c:v>
                </c:pt>
                <c:pt idx="382">
                  <c:v>79.855500310752021</c:v>
                </c:pt>
                <c:pt idx="383">
                  <c:v>79.652971997790218</c:v>
                </c:pt>
                <c:pt idx="384">
                  <c:v>80.725605966438778</c:v>
                </c:pt>
                <c:pt idx="385">
                  <c:v>80.956835681237493</c:v>
                </c:pt>
                <c:pt idx="386">
                  <c:v>80.655686761963963</c:v>
                </c:pt>
                <c:pt idx="387">
                  <c:v>80.5176826531317</c:v>
                </c:pt>
                <c:pt idx="388">
                  <c:v>80.641767661073132</c:v>
                </c:pt>
                <c:pt idx="389">
                  <c:v>80.372988743871289</c:v>
                </c:pt>
                <c:pt idx="390">
                  <c:v>79.407283682066151</c:v>
                </c:pt>
                <c:pt idx="391">
                  <c:v>80.199485532767071</c:v>
                </c:pt>
                <c:pt idx="392">
                  <c:v>80.359069642980458</c:v>
                </c:pt>
                <c:pt idx="393">
                  <c:v>80.170784130930187</c:v>
                </c:pt>
                <c:pt idx="394">
                  <c:v>79.544856190870803</c:v>
                </c:pt>
                <c:pt idx="395">
                  <c:v>79.245109971687043</c:v>
                </c:pt>
                <c:pt idx="396">
                  <c:v>79.831546509218981</c:v>
                </c:pt>
                <c:pt idx="397">
                  <c:v>80.258506836544441</c:v>
                </c:pt>
                <c:pt idx="398">
                  <c:v>80.432010047648632</c:v>
                </c:pt>
                <c:pt idx="399">
                  <c:v>80.495455251709146</c:v>
                </c:pt>
                <c:pt idx="400">
                  <c:v>80.495455251709146</c:v>
                </c:pt>
                <c:pt idx="401">
                  <c:v>79.928440715420209</c:v>
                </c:pt>
                <c:pt idx="402">
                  <c:v>79.528239589807328</c:v>
                </c:pt>
                <c:pt idx="403">
                  <c:v>79.461988985567302</c:v>
                </c:pt>
                <c:pt idx="404">
                  <c:v>78.883429148539463</c:v>
                </c:pt>
                <c:pt idx="405">
                  <c:v>77.865932083419651</c:v>
                </c:pt>
                <c:pt idx="406">
                  <c:v>77.717785373938256</c:v>
                </c:pt>
                <c:pt idx="407">
                  <c:v>77.388582452869286</c:v>
                </c:pt>
                <c:pt idx="408">
                  <c:v>77.275611145639118</c:v>
                </c:pt>
                <c:pt idx="409">
                  <c:v>77.41857865478903</c:v>
                </c:pt>
                <c:pt idx="410">
                  <c:v>77.042115530695398</c:v>
                </c:pt>
                <c:pt idx="411">
                  <c:v>76.594006802016438</c:v>
                </c:pt>
                <c:pt idx="412">
                  <c:v>75.818961052413513</c:v>
                </c:pt>
                <c:pt idx="413">
                  <c:v>74.09871124231752</c:v>
                </c:pt>
                <c:pt idx="414">
                  <c:v>71.455916373178653</c:v>
                </c:pt>
                <c:pt idx="415">
                  <c:v>72.038900110489607</c:v>
                </c:pt>
                <c:pt idx="416">
                  <c:v>72.304118327463584</c:v>
                </c:pt>
                <c:pt idx="417">
                  <c:v>74.679429079483455</c:v>
                </c:pt>
                <c:pt idx="418">
                  <c:v>74.559120571783723</c:v>
                </c:pt>
                <c:pt idx="419">
                  <c:v>73.013237172847184</c:v>
                </c:pt>
                <c:pt idx="420">
                  <c:v>74.176399247289552</c:v>
                </c:pt>
                <c:pt idx="421">
                  <c:v>72.565128444168224</c:v>
                </c:pt>
                <c:pt idx="422">
                  <c:v>72.565128444168224</c:v>
                </c:pt>
                <c:pt idx="423">
                  <c:v>73.022732373454872</c:v>
                </c:pt>
                <c:pt idx="424">
                  <c:v>72.432735135695054</c:v>
                </c:pt>
                <c:pt idx="425">
                  <c:v>72.465860437815081</c:v>
                </c:pt>
                <c:pt idx="426">
                  <c:v>72.603432946619705</c:v>
                </c:pt>
                <c:pt idx="427">
                  <c:v>71.632548684483126</c:v>
                </c:pt>
                <c:pt idx="428">
                  <c:v>69.792745666735726</c:v>
                </c:pt>
                <c:pt idx="429">
                  <c:v>69.182571127684554</c:v>
                </c:pt>
                <c:pt idx="430">
                  <c:v>68.745036599682336</c:v>
                </c:pt>
                <c:pt idx="431">
                  <c:v>68.934077411780962</c:v>
                </c:pt>
                <c:pt idx="432">
                  <c:v>70.265023996961546</c:v>
                </c:pt>
                <c:pt idx="433">
                  <c:v>71.920857502934894</c:v>
                </c:pt>
                <c:pt idx="434">
                  <c:v>71.094127650024177</c:v>
                </c:pt>
                <c:pt idx="435">
                  <c:v>70.054942683516344</c:v>
                </c:pt>
                <c:pt idx="436">
                  <c:v>71.000686244043919</c:v>
                </c:pt>
                <c:pt idx="437">
                  <c:v>72.79301325875285</c:v>
                </c:pt>
                <c:pt idx="438">
                  <c:v>73.096751778192129</c:v>
                </c:pt>
                <c:pt idx="439">
                  <c:v>73.404698397900702</c:v>
                </c:pt>
                <c:pt idx="440">
                  <c:v>73.82227142462537</c:v>
                </c:pt>
                <c:pt idx="441">
                  <c:v>74.696045680546931</c:v>
                </c:pt>
                <c:pt idx="442">
                  <c:v>75.634883640632552</c:v>
                </c:pt>
                <c:pt idx="443">
                  <c:v>76.252071680132588</c:v>
                </c:pt>
                <c:pt idx="444">
                  <c:v>77.062292831986753</c:v>
                </c:pt>
                <c:pt idx="445">
                  <c:v>76.590554001795468</c:v>
                </c:pt>
                <c:pt idx="446">
                  <c:v>76.590554001795468</c:v>
                </c:pt>
                <c:pt idx="447">
                  <c:v>76.590554001795468</c:v>
                </c:pt>
                <c:pt idx="448">
                  <c:v>76.590554001795468</c:v>
                </c:pt>
                <c:pt idx="449">
                  <c:v>74.992770699537331</c:v>
                </c:pt>
                <c:pt idx="450">
                  <c:v>74.541532870658102</c:v>
                </c:pt>
                <c:pt idx="451">
                  <c:v>74.276206753677229</c:v>
                </c:pt>
                <c:pt idx="452">
                  <c:v>74.619328775637044</c:v>
                </c:pt>
                <c:pt idx="453">
                  <c:v>75.707716145293844</c:v>
                </c:pt>
                <c:pt idx="454">
                  <c:v>74.909148194185491</c:v>
                </c:pt>
                <c:pt idx="455">
                  <c:v>74.592245873903749</c:v>
                </c:pt>
                <c:pt idx="456">
                  <c:v>74.61382587528486</c:v>
                </c:pt>
                <c:pt idx="457">
                  <c:v>75.232632414888485</c:v>
                </c:pt>
                <c:pt idx="458">
                  <c:v>76.058067467716327</c:v>
                </c:pt>
                <c:pt idx="459">
                  <c:v>75.854352254678545</c:v>
                </c:pt>
                <c:pt idx="460">
                  <c:v>74.990720599406131</c:v>
                </c:pt>
                <c:pt idx="461">
                  <c:v>75.04013880256889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601-AD41-982D-131356B753AD}"/>
            </c:ext>
          </c:extLst>
        </c:ser>
        <c:ser>
          <c:idx val="4"/>
          <c:order val="4"/>
          <c:tx>
            <c:strRef>
              <c:f>'Figs (USD)'!$V$7</c:f>
              <c:strCache>
                <c:ptCount val="1"/>
                <c:pt idx="0">
                  <c:v>Mexico</c:v>
                </c:pt>
              </c:strCache>
            </c:strRef>
          </c:tx>
          <c:spPr>
            <a:ln w="28575" cap="rnd">
              <a:solidFill>
                <a:srgbClr val="7030A0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'Figs (USD)'!$Q$8:$Q$509</c:f>
              <c:numCache>
                <c:formatCode>m/d/yy</c:formatCode>
                <c:ptCount val="502"/>
                <c:pt idx="0">
                  <c:v>43102</c:v>
                </c:pt>
                <c:pt idx="1">
                  <c:v>43103</c:v>
                </c:pt>
                <c:pt idx="2">
                  <c:v>43104</c:v>
                </c:pt>
                <c:pt idx="3">
                  <c:v>43105</c:v>
                </c:pt>
                <c:pt idx="4">
                  <c:v>43108</c:v>
                </c:pt>
                <c:pt idx="5">
                  <c:v>43109</c:v>
                </c:pt>
                <c:pt idx="6">
                  <c:v>43110</c:v>
                </c:pt>
                <c:pt idx="7">
                  <c:v>43111</c:v>
                </c:pt>
                <c:pt idx="8">
                  <c:v>43112</c:v>
                </c:pt>
                <c:pt idx="9">
                  <c:v>43115</c:v>
                </c:pt>
                <c:pt idx="10">
                  <c:v>43116</c:v>
                </c:pt>
                <c:pt idx="11">
                  <c:v>43117</c:v>
                </c:pt>
                <c:pt idx="12">
                  <c:v>43118</c:v>
                </c:pt>
                <c:pt idx="13">
                  <c:v>43119</c:v>
                </c:pt>
                <c:pt idx="14">
                  <c:v>43122</c:v>
                </c:pt>
                <c:pt idx="15">
                  <c:v>43123</c:v>
                </c:pt>
                <c:pt idx="16">
                  <c:v>43124</c:v>
                </c:pt>
                <c:pt idx="17">
                  <c:v>43125</c:v>
                </c:pt>
                <c:pt idx="18">
                  <c:v>43126</c:v>
                </c:pt>
                <c:pt idx="19">
                  <c:v>43129</c:v>
                </c:pt>
                <c:pt idx="20">
                  <c:v>43130</c:v>
                </c:pt>
                <c:pt idx="21">
                  <c:v>43131</c:v>
                </c:pt>
                <c:pt idx="22">
                  <c:v>43132</c:v>
                </c:pt>
                <c:pt idx="23">
                  <c:v>43133</c:v>
                </c:pt>
                <c:pt idx="24">
                  <c:v>43136</c:v>
                </c:pt>
                <c:pt idx="25">
                  <c:v>43137</c:v>
                </c:pt>
                <c:pt idx="26">
                  <c:v>43138</c:v>
                </c:pt>
                <c:pt idx="27">
                  <c:v>43139</c:v>
                </c:pt>
                <c:pt idx="28">
                  <c:v>43140</c:v>
                </c:pt>
                <c:pt idx="29">
                  <c:v>43143</c:v>
                </c:pt>
                <c:pt idx="30">
                  <c:v>43144</c:v>
                </c:pt>
                <c:pt idx="31">
                  <c:v>43145</c:v>
                </c:pt>
                <c:pt idx="32">
                  <c:v>43146</c:v>
                </c:pt>
                <c:pt idx="33">
                  <c:v>43147</c:v>
                </c:pt>
                <c:pt idx="34">
                  <c:v>43150</c:v>
                </c:pt>
                <c:pt idx="35">
                  <c:v>43151</c:v>
                </c:pt>
                <c:pt idx="36">
                  <c:v>43152</c:v>
                </c:pt>
                <c:pt idx="37">
                  <c:v>43153</c:v>
                </c:pt>
                <c:pt idx="38">
                  <c:v>43154</c:v>
                </c:pt>
                <c:pt idx="39">
                  <c:v>43157</c:v>
                </c:pt>
                <c:pt idx="40">
                  <c:v>43158</c:v>
                </c:pt>
                <c:pt idx="41">
                  <c:v>43159</c:v>
                </c:pt>
                <c:pt idx="42">
                  <c:v>43160</c:v>
                </c:pt>
                <c:pt idx="43">
                  <c:v>43161</c:v>
                </c:pt>
                <c:pt idx="44">
                  <c:v>43164</c:v>
                </c:pt>
                <c:pt idx="45">
                  <c:v>43165</c:v>
                </c:pt>
                <c:pt idx="46">
                  <c:v>43166</c:v>
                </c:pt>
                <c:pt idx="47">
                  <c:v>43167</c:v>
                </c:pt>
                <c:pt idx="48">
                  <c:v>43168</c:v>
                </c:pt>
                <c:pt idx="49">
                  <c:v>43171</c:v>
                </c:pt>
                <c:pt idx="50">
                  <c:v>43172</c:v>
                </c:pt>
                <c:pt idx="51">
                  <c:v>43173</c:v>
                </c:pt>
                <c:pt idx="52">
                  <c:v>43174</c:v>
                </c:pt>
                <c:pt idx="53">
                  <c:v>43175</c:v>
                </c:pt>
                <c:pt idx="54">
                  <c:v>43178</c:v>
                </c:pt>
                <c:pt idx="55">
                  <c:v>43179</c:v>
                </c:pt>
                <c:pt idx="56">
                  <c:v>43180</c:v>
                </c:pt>
                <c:pt idx="57">
                  <c:v>43181</c:v>
                </c:pt>
                <c:pt idx="58">
                  <c:v>43182</c:v>
                </c:pt>
                <c:pt idx="59">
                  <c:v>43185</c:v>
                </c:pt>
                <c:pt idx="60">
                  <c:v>43186</c:v>
                </c:pt>
                <c:pt idx="61">
                  <c:v>43187</c:v>
                </c:pt>
                <c:pt idx="62">
                  <c:v>43188</c:v>
                </c:pt>
                <c:pt idx="63">
                  <c:v>43189</c:v>
                </c:pt>
                <c:pt idx="64">
                  <c:v>43192</c:v>
                </c:pt>
                <c:pt idx="65">
                  <c:v>43193</c:v>
                </c:pt>
                <c:pt idx="66">
                  <c:v>43194</c:v>
                </c:pt>
                <c:pt idx="67">
                  <c:v>43195</c:v>
                </c:pt>
                <c:pt idx="68">
                  <c:v>43196</c:v>
                </c:pt>
                <c:pt idx="69">
                  <c:v>43199</c:v>
                </c:pt>
                <c:pt idx="70">
                  <c:v>43200</c:v>
                </c:pt>
                <c:pt idx="71">
                  <c:v>43201</c:v>
                </c:pt>
                <c:pt idx="72">
                  <c:v>43202</c:v>
                </c:pt>
                <c:pt idx="73">
                  <c:v>43203</c:v>
                </c:pt>
                <c:pt idx="74">
                  <c:v>43206</c:v>
                </c:pt>
                <c:pt idx="75">
                  <c:v>43207</c:v>
                </c:pt>
                <c:pt idx="76">
                  <c:v>43208</c:v>
                </c:pt>
                <c:pt idx="77">
                  <c:v>43209</c:v>
                </c:pt>
                <c:pt idx="78">
                  <c:v>43210</c:v>
                </c:pt>
                <c:pt idx="79">
                  <c:v>43213</c:v>
                </c:pt>
                <c:pt idx="80">
                  <c:v>43214</c:v>
                </c:pt>
                <c:pt idx="81">
                  <c:v>43215</c:v>
                </c:pt>
                <c:pt idx="82">
                  <c:v>43216</c:v>
                </c:pt>
                <c:pt idx="83">
                  <c:v>43217</c:v>
                </c:pt>
                <c:pt idx="84">
                  <c:v>43220</c:v>
                </c:pt>
                <c:pt idx="85">
                  <c:v>43221</c:v>
                </c:pt>
                <c:pt idx="86">
                  <c:v>43222</c:v>
                </c:pt>
                <c:pt idx="87">
                  <c:v>43223</c:v>
                </c:pt>
                <c:pt idx="88">
                  <c:v>43224</c:v>
                </c:pt>
                <c:pt idx="89">
                  <c:v>43227</c:v>
                </c:pt>
                <c:pt idx="90">
                  <c:v>43228</c:v>
                </c:pt>
                <c:pt idx="91">
                  <c:v>43229</c:v>
                </c:pt>
                <c:pt idx="92">
                  <c:v>43230</c:v>
                </c:pt>
                <c:pt idx="93">
                  <c:v>43231</c:v>
                </c:pt>
                <c:pt idx="94">
                  <c:v>43234</c:v>
                </c:pt>
                <c:pt idx="95">
                  <c:v>43235</c:v>
                </c:pt>
                <c:pt idx="96">
                  <c:v>43236</c:v>
                </c:pt>
                <c:pt idx="97">
                  <c:v>43237</c:v>
                </c:pt>
                <c:pt idx="98">
                  <c:v>43238</c:v>
                </c:pt>
                <c:pt idx="99">
                  <c:v>43241</c:v>
                </c:pt>
                <c:pt idx="100">
                  <c:v>43242</c:v>
                </c:pt>
                <c:pt idx="101">
                  <c:v>43243</c:v>
                </c:pt>
                <c:pt idx="102">
                  <c:v>43244</c:v>
                </c:pt>
                <c:pt idx="103">
                  <c:v>43245</c:v>
                </c:pt>
                <c:pt idx="104">
                  <c:v>43248</c:v>
                </c:pt>
                <c:pt idx="105">
                  <c:v>43249</c:v>
                </c:pt>
                <c:pt idx="106">
                  <c:v>43250</c:v>
                </c:pt>
                <c:pt idx="107">
                  <c:v>43251</c:v>
                </c:pt>
                <c:pt idx="108">
                  <c:v>43252</c:v>
                </c:pt>
                <c:pt idx="109">
                  <c:v>43255</c:v>
                </c:pt>
                <c:pt idx="110">
                  <c:v>43256</c:v>
                </c:pt>
                <c:pt idx="111">
                  <c:v>43257</c:v>
                </c:pt>
                <c:pt idx="112">
                  <c:v>43258</c:v>
                </c:pt>
                <c:pt idx="113">
                  <c:v>43259</c:v>
                </c:pt>
                <c:pt idx="114">
                  <c:v>43262</c:v>
                </c:pt>
                <c:pt idx="115">
                  <c:v>43263</c:v>
                </c:pt>
                <c:pt idx="116">
                  <c:v>43264</c:v>
                </c:pt>
                <c:pt idx="117">
                  <c:v>43265</c:v>
                </c:pt>
                <c:pt idx="118">
                  <c:v>43266</c:v>
                </c:pt>
                <c:pt idx="119">
                  <c:v>43269</c:v>
                </c:pt>
                <c:pt idx="120">
                  <c:v>43270</c:v>
                </c:pt>
                <c:pt idx="121">
                  <c:v>43271</c:v>
                </c:pt>
                <c:pt idx="122">
                  <c:v>43272</c:v>
                </c:pt>
                <c:pt idx="123">
                  <c:v>43273</c:v>
                </c:pt>
                <c:pt idx="124">
                  <c:v>43276</c:v>
                </c:pt>
                <c:pt idx="125">
                  <c:v>43277</c:v>
                </c:pt>
                <c:pt idx="126">
                  <c:v>43278</c:v>
                </c:pt>
                <c:pt idx="127">
                  <c:v>43279</c:v>
                </c:pt>
                <c:pt idx="128">
                  <c:v>43280</c:v>
                </c:pt>
                <c:pt idx="129">
                  <c:v>43283</c:v>
                </c:pt>
                <c:pt idx="130">
                  <c:v>43284</c:v>
                </c:pt>
                <c:pt idx="131">
                  <c:v>43285</c:v>
                </c:pt>
                <c:pt idx="132">
                  <c:v>43286</c:v>
                </c:pt>
                <c:pt idx="133">
                  <c:v>43287</c:v>
                </c:pt>
                <c:pt idx="134">
                  <c:v>43290</c:v>
                </c:pt>
                <c:pt idx="135">
                  <c:v>43291</c:v>
                </c:pt>
                <c:pt idx="136">
                  <c:v>43292</c:v>
                </c:pt>
                <c:pt idx="137">
                  <c:v>43293</c:v>
                </c:pt>
                <c:pt idx="138">
                  <c:v>43294</c:v>
                </c:pt>
                <c:pt idx="139">
                  <c:v>43297</c:v>
                </c:pt>
                <c:pt idx="140">
                  <c:v>43298</c:v>
                </c:pt>
                <c:pt idx="141">
                  <c:v>43299</c:v>
                </c:pt>
                <c:pt idx="142">
                  <c:v>43300</c:v>
                </c:pt>
                <c:pt idx="143">
                  <c:v>43301</c:v>
                </c:pt>
                <c:pt idx="144">
                  <c:v>43304</c:v>
                </c:pt>
                <c:pt idx="145">
                  <c:v>43305</c:v>
                </c:pt>
                <c:pt idx="146">
                  <c:v>43306</c:v>
                </c:pt>
                <c:pt idx="147">
                  <c:v>43307</c:v>
                </c:pt>
                <c:pt idx="148">
                  <c:v>43308</c:v>
                </c:pt>
                <c:pt idx="149">
                  <c:v>43311</c:v>
                </c:pt>
                <c:pt idx="150">
                  <c:v>43312</c:v>
                </c:pt>
                <c:pt idx="151">
                  <c:v>43313</c:v>
                </c:pt>
                <c:pt idx="152">
                  <c:v>43314</c:v>
                </c:pt>
                <c:pt idx="153">
                  <c:v>43315</c:v>
                </c:pt>
                <c:pt idx="154">
                  <c:v>43318</c:v>
                </c:pt>
                <c:pt idx="155">
                  <c:v>43319</c:v>
                </c:pt>
                <c:pt idx="156">
                  <c:v>43320</c:v>
                </c:pt>
                <c:pt idx="157">
                  <c:v>43321</c:v>
                </c:pt>
                <c:pt idx="158">
                  <c:v>43322</c:v>
                </c:pt>
                <c:pt idx="159">
                  <c:v>43325</c:v>
                </c:pt>
                <c:pt idx="160">
                  <c:v>43326</c:v>
                </c:pt>
                <c:pt idx="161">
                  <c:v>43327</c:v>
                </c:pt>
                <c:pt idx="162">
                  <c:v>43328</c:v>
                </c:pt>
                <c:pt idx="163">
                  <c:v>43329</c:v>
                </c:pt>
                <c:pt idx="164">
                  <c:v>43332</c:v>
                </c:pt>
                <c:pt idx="165">
                  <c:v>43333</c:v>
                </c:pt>
                <c:pt idx="166">
                  <c:v>43334</c:v>
                </c:pt>
                <c:pt idx="167">
                  <c:v>43335</c:v>
                </c:pt>
                <c:pt idx="168">
                  <c:v>43336</c:v>
                </c:pt>
                <c:pt idx="169">
                  <c:v>43339</c:v>
                </c:pt>
                <c:pt idx="170">
                  <c:v>43340</c:v>
                </c:pt>
                <c:pt idx="171">
                  <c:v>43341</c:v>
                </c:pt>
                <c:pt idx="172">
                  <c:v>43342</c:v>
                </c:pt>
                <c:pt idx="173">
                  <c:v>43343</c:v>
                </c:pt>
                <c:pt idx="174">
                  <c:v>43346</c:v>
                </c:pt>
                <c:pt idx="175">
                  <c:v>43347</c:v>
                </c:pt>
                <c:pt idx="176">
                  <c:v>43348</c:v>
                </c:pt>
                <c:pt idx="177">
                  <c:v>43349</c:v>
                </c:pt>
                <c:pt idx="178">
                  <c:v>43350</c:v>
                </c:pt>
                <c:pt idx="179">
                  <c:v>43353</c:v>
                </c:pt>
                <c:pt idx="180">
                  <c:v>43354</c:v>
                </c:pt>
                <c:pt idx="181">
                  <c:v>43355</c:v>
                </c:pt>
                <c:pt idx="182">
                  <c:v>43356</c:v>
                </c:pt>
                <c:pt idx="183">
                  <c:v>43357</c:v>
                </c:pt>
                <c:pt idx="184">
                  <c:v>43360</c:v>
                </c:pt>
                <c:pt idx="185">
                  <c:v>43361</c:v>
                </c:pt>
                <c:pt idx="186">
                  <c:v>43362</c:v>
                </c:pt>
                <c:pt idx="187">
                  <c:v>43363</c:v>
                </c:pt>
                <c:pt idx="188">
                  <c:v>43364</c:v>
                </c:pt>
                <c:pt idx="189">
                  <c:v>43367</c:v>
                </c:pt>
                <c:pt idx="190">
                  <c:v>43368</c:v>
                </c:pt>
                <c:pt idx="191">
                  <c:v>43369</c:v>
                </c:pt>
                <c:pt idx="192">
                  <c:v>43370</c:v>
                </c:pt>
                <c:pt idx="193">
                  <c:v>43371</c:v>
                </c:pt>
                <c:pt idx="194">
                  <c:v>43374</c:v>
                </c:pt>
                <c:pt idx="195">
                  <c:v>43375</c:v>
                </c:pt>
                <c:pt idx="196">
                  <c:v>43376</c:v>
                </c:pt>
                <c:pt idx="197">
                  <c:v>43377</c:v>
                </c:pt>
                <c:pt idx="198">
                  <c:v>43378</c:v>
                </c:pt>
                <c:pt idx="199">
                  <c:v>43381</c:v>
                </c:pt>
                <c:pt idx="200">
                  <c:v>43382</c:v>
                </c:pt>
                <c:pt idx="201">
                  <c:v>43383</c:v>
                </c:pt>
                <c:pt idx="202">
                  <c:v>43384</c:v>
                </c:pt>
                <c:pt idx="203">
                  <c:v>43385</c:v>
                </c:pt>
                <c:pt idx="204">
                  <c:v>43388</c:v>
                </c:pt>
                <c:pt idx="205">
                  <c:v>43389</c:v>
                </c:pt>
                <c:pt idx="206">
                  <c:v>43390</c:v>
                </c:pt>
                <c:pt idx="207">
                  <c:v>43391</c:v>
                </c:pt>
                <c:pt idx="208">
                  <c:v>43392</c:v>
                </c:pt>
                <c:pt idx="209">
                  <c:v>43395</c:v>
                </c:pt>
                <c:pt idx="210">
                  <c:v>43396</c:v>
                </c:pt>
                <c:pt idx="211">
                  <c:v>43397</c:v>
                </c:pt>
                <c:pt idx="212">
                  <c:v>43398</c:v>
                </c:pt>
                <c:pt idx="213">
                  <c:v>43399</c:v>
                </c:pt>
                <c:pt idx="214">
                  <c:v>43402</c:v>
                </c:pt>
                <c:pt idx="215">
                  <c:v>43403</c:v>
                </c:pt>
                <c:pt idx="216">
                  <c:v>43404</c:v>
                </c:pt>
                <c:pt idx="217">
                  <c:v>43405</c:v>
                </c:pt>
                <c:pt idx="218">
                  <c:v>43406</c:v>
                </c:pt>
                <c:pt idx="219">
                  <c:v>43409</c:v>
                </c:pt>
                <c:pt idx="220">
                  <c:v>43410</c:v>
                </c:pt>
                <c:pt idx="221">
                  <c:v>43411</c:v>
                </c:pt>
                <c:pt idx="222">
                  <c:v>43412</c:v>
                </c:pt>
                <c:pt idx="223">
                  <c:v>43413</c:v>
                </c:pt>
                <c:pt idx="224">
                  <c:v>43416</c:v>
                </c:pt>
                <c:pt idx="225">
                  <c:v>43417</c:v>
                </c:pt>
                <c:pt idx="226">
                  <c:v>43418</c:v>
                </c:pt>
                <c:pt idx="227">
                  <c:v>43419</c:v>
                </c:pt>
                <c:pt idx="228">
                  <c:v>43420</c:v>
                </c:pt>
                <c:pt idx="229">
                  <c:v>43423</c:v>
                </c:pt>
                <c:pt idx="230">
                  <c:v>43424</c:v>
                </c:pt>
                <c:pt idx="231">
                  <c:v>43425</c:v>
                </c:pt>
                <c:pt idx="232">
                  <c:v>43426</c:v>
                </c:pt>
                <c:pt idx="233">
                  <c:v>43427</c:v>
                </c:pt>
                <c:pt idx="234">
                  <c:v>43430</c:v>
                </c:pt>
                <c:pt idx="235">
                  <c:v>43431</c:v>
                </c:pt>
                <c:pt idx="236">
                  <c:v>43432</c:v>
                </c:pt>
                <c:pt idx="237">
                  <c:v>43433</c:v>
                </c:pt>
                <c:pt idx="238">
                  <c:v>43434</c:v>
                </c:pt>
                <c:pt idx="239">
                  <c:v>43437</c:v>
                </c:pt>
                <c:pt idx="240">
                  <c:v>43438</c:v>
                </c:pt>
                <c:pt idx="241">
                  <c:v>43439</c:v>
                </c:pt>
                <c:pt idx="242">
                  <c:v>43440</c:v>
                </c:pt>
                <c:pt idx="243">
                  <c:v>43441</c:v>
                </c:pt>
                <c:pt idx="244">
                  <c:v>43444</c:v>
                </c:pt>
                <c:pt idx="245">
                  <c:v>43445</c:v>
                </c:pt>
                <c:pt idx="246">
                  <c:v>43446</c:v>
                </c:pt>
                <c:pt idx="247">
                  <c:v>43447</c:v>
                </c:pt>
                <c:pt idx="248">
                  <c:v>43448</c:v>
                </c:pt>
                <c:pt idx="249">
                  <c:v>43451</c:v>
                </c:pt>
                <c:pt idx="250">
                  <c:v>43452</c:v>
                </c:pt>
                <c:pt idx="251">
                  <c:v>43453</c:v>
                </c:pt>
                <c:pt idx="252">
                  <c:v>43454</c:v>
                </c:pt>
                <c:pt idx="253">
                  <c:v>43455</c:v>
                </c:pt>
                <c:pt idx="254">
                  <c:v>43458</c:v>
                </c:pt>
                <c:pt idx="255">
                  <c:v>43459</c:v>
                </c:pt>
                <c:pt idx="256">
                  <c:v>43460</c:v>
                </c:pt>
                <c:pt idx="257">
                  <c:v>43461</c:v>
                </c:pt>
                <c:pt idx="258">
                  <c:v>43462</c:v>
                </c:pt>
                <c:pt idx="259">
                  <c:v>43465</c:v>
                </c:pt>
                <c:pt idx="260">
                  <c:v>43466</c:v>
                </c:pt>
                <c:pt idx="261">
                  <c:v>43467</c:v>
                </c:pt>
                <c:pt idx="262">
                  <c:v>43468</c:v>
                </c:pt>
                <c:pt idx="263">
                  <c:v>43469</c:v>
                </c:pt>
                <c:pt idx="264">
                  <c:v>43472</c:v>
                </c:pt>
                <c:pt idx="265">
                  <c:v>43473</c:v>
                </c:pt>
                <c:pt idx="266">
                  <c:v>43474</c:v>
                </c:pt>
                <c:pt idx="267">
                  <c:v>43475</c:v>
                </c:pt>
                <c:pt idx="268">
                  <c:v>43476</c:v>
                </c:pt>
                <c:pt idx="269">
                  <c:v>43479</c:v>
                </c:pt>
                <c:pt idx="270">
                  <c:v>43480</c:v>
                </c:pt>
                <c:pt idx="271">
                  <c:v>43481</c:v>
                </c:pt>
                <c:pt idx="272">
                  <c:v>43482</c:v>
                </c:pt>
                <c:pt idx="273">
                  <c:v>43483</c:v>
                </c:pt>
                <c:pt idx="274">
                  <c:v>43486</c:v>
                </c:pt>
                <c:pt idx="275">
                  <c:v>43487</c:v>
                </c:pt>
                <c:pt idx="276">
                  <c:v>43488</c:v>
                </c:pt>
                <c:pt idx="277">
                  <c:v>43489</c:v>
                </c:pt>
                <c:pt idx="278">
                  <c:v>43490</c:v>
                </c:pt>
                <c:pt idx="279">
                  <c:v>43493</c:v>
                </c:pt>
                <c:pt idx="280">
                  <c:v>43494</c:v>
                </c:pt>
                <c:pt idx="281">
                  <c:v>43495</c:v>
                </c:pt>
                <c:pt idx="282">
                  <c:v>43496</c:v>
                </c:pt>
                <c:pt idx="283">
                  <c:v>43497</c:v>
                </c:pt>
                <c:pt idx="284">
                  <c:v>43500</c:v>
                </c:pt>
                <c:pt idx="285">
                  <c:v>43501</c:v>
                </c:pt>
                <c:pt idx="286">
                  <c:v>43502</c:v>
                </c:pt>
                <c:pt idx="287">
                  <c:v>43503</c:v>
                </c:pt>
                <c:pt idx="288">
                  <c:v>43504</c:v>
                </c:pt>
                <c:pt idx="289">
                  <c:v>43507</c:v>
                </c:pt>
                <c:pt idx="290">
                  <c:v>43508</c:v>
                </c:pt>
                <c:pt idx="291">
                  <c:v>43509</c:v>
                </c:pt>
                <c:pt idx="292">
                  <c:v>43510</c:v>
                </c:pt>
                <c:pt idx="293">
                  <c:v>43511</c:v>
                </c:pt>
                <c:pt idx="294">
                  <c:v>43514</c:v>
                </c:pt>
                <c:pt idx="295">
                  <c:v>43515</c:v>
                </c:pt>
                <c:pt idx="296">
                  <c:v>43516</c:v>
                </c:pt>
                <c:pt idx="297">
                  <c:v>43517</c:v>
                </c:pt>
                <c:pt idx="298">
                  <c:v>43518</c:v>
                </c:pt>
                <c:pt idx="299">
                  <c:v>43521</c:v>
                </c:pt>
                <c:pt idx="300">
                  <c:v>43522</c:v>
                </c:pt>
                <c:pt idx="301">
                  <c:v>43523</c:v>
                </c:pt>
                <c:pt idx="302">
                  <c:v>43524</c:v>
                </c:pt>
                <c:pt idx="303">
                  <c:v>43525</c:v>
                </c:pt>
                <c:pt idx="304">
                  <c:v>43528</c:v>
                </c:pt>
                <c:pt idx="305">
                  <c:v>43529</c:v>
                </c:pt>
                <c:pt idx="306">
                  <c:v>43530</c:v>
                </c:pt>
                <c:pt idx="307">
                  <c:v>43531</c:v>
                </c:pt>
                <c:pt idx="308">
                  <c:v>43532</c:v>
                </c:pt>
                <c:pt idx="309">
                  <c:v>43535</c:v>
                </c:pt>
                <c:pt idx="310">
                  <c:v>43536</c:v>
                </c:pt>
                <c:pt idx="311">
                  <c:v>43537</c:v>
                </c:pt>
                <c:pt idx="312">
                  <c:v>43538</c:v>
                </c:pt>
                <c:pt idx="313">
                  <c:v>43539</c:v>
                </c:pt>
                <c:pt idx="314">
                  <c:v>43542</c:v>
                </c:pt>
                <c:pt idx="315">
                  <c:v>43543</c:v>
                </c:pt>
                <c:pt idx="316">
                  <c:v>43544</c:v>
                </c:pt>
                <c:pt idx="317">
                  <c:v>43545</c:v>
                </c:pt>
                <c:pt idx="318">
                  <c:v>43546</c:v>
                </c:pt>
                <c:pt idx="319">
                  <c:v>43549</c:v>
                </c:pt>
                <c:pt idx="320">
                  <c:v>43550</c:v>
                </c:pt>
                <c:pt idx="321">
                  <c:v>43551</c:v>
                </c:pt>
                <c:pt idx="322">
                  <c:v>43552</c:v>
                </c:pt>
                <c:pt idx="323">
                  <c:v>43553</c:v>
                </c:pt>
                <c:pt idx="324">
                  <c:v>43556</c:v>
                </c:pt>
                <c:pt idx="325">
                  <c:v>43557</c:v>
                </c:pt>
                <c:pt idx="326">
                  <c:v>43558</c:v>
                </c:pt>
                <c:pt idx="327">
                  <c:v>43559</c:v>
                </c:pt>
                <c:pt idx="328">
                  <c:v>43560</c:v>
                </c:pt>
                <c:pt idx="329">
                  <c:v>43563</c:v>
                </c:pt>
                <c:pt idx="330">
                  <c:v>43564</c:v>
                </c:pt>
                <c:pt idx="331">
                  <c:v>43565</c:v>
                </c:pt>
                <c:pt idx="332">
                  <c:v>43566</c:v>
                </c:pt>
                <c:pt idx="333">
                  <c:v>43567</c:v>
                </c:pt>
                <c:pt idx="334">
                  <c:v>43570</c:v>
                </c:pt>
                <c:pt idx="335">
                  <c:v>43571</c:v>
                </c:pt>
                <c:pt idx="336">
                  <c:v>43572</c:v>
                </c:pt>
                <c:pt idx="337">
                  <c:v>43573</c:v>
                </c:pt>
                <c:pt idx="338">
                  <c:v>43574</c:v>
                </c:pt>
                <c:pt idx="339">
                  <c:v>43577</c:v>
                </c:pt>
                <c:pt idx="340">
                  <c:v>43578</c:v>
                </c:pt>
                <c:pt idx="341">
                  <c:v>43579</c:v>
                </c:pt>
                <c:pt idx="342">
                  <c:v>43580</c:v>
                </c:pt>
                <c:pt idx="343">
                  <c:v>43581</c:v>
                </c:pt>
                <c:pt idx="344">
                  <c:v>43584</c:v>
                </c:pt>
                <c:pt idx="345">
                  <c:v>43585</c:v>
                </c:pt>
                <c:pt idx="346">
                  <c:v>43586</c:v>
                </c:pt>
                <c:pt idx="347">
                  <c:v>43587</c:v>
                </c:pt>
                <c:pt idx="348">
                  <c:v>43588</c:v>
                </c:pt>
                <c:pt idx="349">
                  <c:v>43591</c:v>
                </c:pt>
                <c:pt idx="350">
                  <c:v>43592</c:v>
                </c:pt>
                <c:pt idx="351">
                  <c:v>43593</c:v>
                </c:pt>
                <c:pt idx="352">
                  <c:v>43594</c:v>
                </c:pt>
                <c:pt idx="353">
                  <c:v>43595</c:v>
                </c:pt>
                <c:pt idx="354">
                  <c:v>43598</c:v>
                </c:pt>
                <c:pt idx="355">
                  <c:v>43599</c:v>
                </c:pt>
                <c:pt idx="356">
                  <c:v>43600</c:v>
                </c:pt>
                <c:pt idx="357">
                  <c:v>43601</c:v>
                </c:pt>
                <c:pt idx="358">
                  <c:v>43602</c:v>
                </c:pt>
                <c:pt idx="359">
                  <c:v>43605</c:v>
                </c:pt>
                <c:pt idx="360">
                  <c:v>43606</c:v>
                </c:pt>
                <c:pt idx="361">
                  <c:v>43607</c:v>
                </c:pt>
                <c:pt idx="362">
                  <c:v>43608</c:v>
                </c:pt>
                <c:pt idx="363">
                  <c:v>43609</c:v>
                </c:pt>
                <c:pt idx="364">
                  <c:v>43612</c:v>
                </c:pt>
                <c:pt idx="365">
                  <c:v>43613</c:v>
                </c:pt>
                <c:pt idx="366">
                  <c:v>43614</c:v>
                </c:pt>
                <c:pt idx="367">
                  <c:v>43615</c:v>
                </c:pt>
                <c:pt idx="368">
                  <c:v>43616</c:v>
                </c:pt>
                <c:pt idx="369">
                  <c:v>43619</c:v>
                </c:pt>
                <c:pt idx="370">
                  <c:v>43620</c:v>
                </c:pt>
                <c:pt idx="371">
                  <c:v>43621</c:v>
                </c:pt>
                <c:pt idx="372">
                  <c:v>43622</c:v>
                </c:pt>
                <c:pt idx="373">
                  <c:v>43623</c:v>
                </c:pt>
                <c:pt idx="374">
                  <c:v>43626</c:v>
                </c:pt>
                <c:pt idx="375">
                  <c:v>43627</c:v>
                </c:pt>
                <c:pt idx="376">
                  <c:v>43628</c:v>
                </c:pt>
                <c:pt idx="377">
                  <c:v>43629</c:v>
                </c:pt>
                <c:pt idx="378">
                  <c:v>43630</c:v>
                </c:pt>
                <c:pt idx="379">
                  <c:v>43633</c:v>
                </c:pt>
                <c:pt idx="380">
                  <c:v>43634</c:v>
                </c:pt>
                <c:pt idx="381">
                  <c:v>43635</c:v>
                </c:pt>
                <c:pt idx="382">
                  <c:v>43636</c:v>
                </c:pt>
                <c:pt idx="383">
                  <c:v>43637</c:v>
                </c:pt>
                <c:pt idx="384">
                  <c:v>43640</c:v>
                </c:pt>
                <c:pt idx="385">
                  <c:v>43641</c:v>
                </c:pt>
                <c:pt idx="386">
                  <c:v>43642</c:v>
                </c:pt>
                <c:pt idx="387">
                  <c:v>43643</c:v>
                </c:pt>
                <c:pt idx="388">
                  <c:v>43644</c:v>
                </c:pt>
                <c:pt idx="389">
                  <c:v>43647</c:v>
                </c:pt>
                <c:pt idx="390">
                  <c:v>43648</c:v>
                </c:pt>
                <c:pt idx="391">
                  <c:v>43649</c:v>
                </c:pt>
                <c:pt idx="392">
                  <c:v>43650</c:v>
                </c:pt>
                <c:pt idx="393">
                  <c:v>43651</c:v>
                </c:pt>
                <c:pt idx="394">
                  <c:v>43654</c:v>
                </c:pt>
                <c:pt idx="395">
                  <c:v>43655</c:v>
                </c:pt>
                <c:pt idx="396">
                  <c:v>43656</c:v>
                </c:pt>
                <c:pt idx="397">
                  <c:v>43657</c:v>
                </c:pt>
                <c:pt idx="398">
                  <c:v>43658</c:v>
                </c:pt>
                <c:pt idx="399">
                  <c:v>43661</c:v>
                </c:pt>
                <c:pt idx="400">
                  <c:v>43662</c:v>
                </c:pt>
                <c:pt idx="401">
                  <c:v>43663</c:v>
                </c:pt>
                <c:pt idx="402">
                  <c:v>43664</c:v>
                </c:pt>
                <c:pt idx="403">
                  <c:v>43665</c:v>
                </c:pt>
                <c:pt idx="404">
                  <c:v>43668</c:v>
                </c:pt>
                <c:pt idx="405">
                  <c:v>43669</c:v>
                </c:pt>
                <c:pt idx="406">
                  <c:v>43670</c:v>
                </c:pt>
                <c:pt idx="407">
                  <c:v>43671</c:v>
                </c:pt>
                <c:pt idx="408">
                  <c:v>43672</c:v>
                </c:pt>
                <c:pt idx="409">
                  <c:v>43675</c:v>
                </c:pt>
                <c:pt idx="410">
                  <c:v>43676</c:v>
                </c:pt>
                <c:pt idx="411">
                  <c:v>43677</c:v>
                </c:pt>
                <c:pt idx="412">
                  <c:v>43678</c:v>
                </c:pt>
                <c:pt idx="413">
                  <c:v>43679</c:v>
                </c:pt>
                <c:pt idx="414">
                  <c:v>43682</c:v>
                </c:pt>
                <c:pt idx="415">
                  <c:v>43683</c:v>
                </c:pt>
                <c:pt idx="416">
                  <c:v>43684</c:v>
                </c:pt>
                <c:pt idx="417">
                  <c:v>43685</c:v>
                </c:pt>
                <c:pt idx="418">
                  <c:v>43686</c:v>
                </c:pt>
                <c:pt idx="419">
                  <c:v>43689</c:v>
                </c:pt>
                <c:pt idx="420">
                  <c:v>43690</c:v>
                </c:pt>
                <c:pt idx="421">
                  <c:v>43691</c:v>
                </c:pt>
                <c:pt idx="422">
                  <c:v>43692</c:v>
                </c:pt>
                <c:pt idx="423">
                  <c:v>43693</c:v>
                </c:pt>
                <c:pt idx="424">
                  <c:v>43696</c:v>
                </c:pt>
                <c:pt idx="425">
                  <c:v>43697</c:v>
                </c:pt>
                <c:pt idx="426">
                  <c:v>43698</c:v>
                </c:pt>
                <c:pt idx="427">
                  <c:v>43699</c:v>
                </c:pt>
                <c:pt idx="428">
                  <c:v>43700</c:v>
                </c:pt>
                <c:pt idx="429">
                  <c:v>43703</c:v>
                </c:pt>
                <c:pt idx="430">
                  <c:v>43704</c:v>
                </c:pt>
                <c:pt idx="431">
                  <c:v>43705</c:v>
                </c:pt>
                <c:pt idx="432">
                  <c:v>43706</c:v>
                </c:pt>
                <c:pt idx="433">
                  <c:v>43707</c:v>
                </c:pt>
                <c:pt idx="434">
                  <c:v>43710</c:v>
                </c:pt>
                <c:pt idx="435">
                  <c:v>43711</c:v>
                </c:pt>
                <c:pt idx="436">
                  <c:v>43712</c:v>
                </c:pt>
                <c:pt idx="437">
                  <c:v>43713</c:v>
                </c:pt>
                <c:pt idx="438">
                  <c:v>43714</c:v>
                </c:pt>
                <c:pt idx="439">
                  <c:v>43717</c:v>
                </c:pt>
                <c:pt idx="440">
                  <c:v>43718</c:v>
                </c:pt>
                <c:pt idx="441">
                  <c:v>43719</c:v>
                </c:pt>
                <c:pt idx="442">
                  <c:v>43720</c:v>
                </c:pt>
                <c:pt idx="443">
                  <c:v>43721</c:v>
                </c:pt>
                <c:pt idx="444">
                  <c:v>43724</c:v>
                </c:pt>
                <c:pt idx="445">
                  <c:v>43725</c:v>
                </c:pt>
                <c:pt idx="446">
                  <c:v>43726</c:v>
                </c:pt>
                <c:pt idx="447">
                  <c:v>43727</c:v>
                </c:pt>
                <c:pt idx="448">
                  <c:v>43728</c:v>
                </c:pt>
                <c:pt idx="449">
                  <c:v>43731</c:v>
                </c:pt>
                <c:pt idx="450">
                  <c:v>43732</c:v>
                </c:pt>
                <c:pt idx="451">
                  <c:v>43733</c:v>
                </c:pt>
                <c:pt idx="452">
                  <c:v>43734</c:v>
                </c:pt>
                <c:pt idx="453">
                  <c:v>43735</c:v>
                </c:pt>
                <c:pt idx="454">
                  <c:v>43738</c:v>
                </c:pt>
                <c:pt idx="455">
                  <c:v>43739</c:v>
                </c:pt>
                <c:pt idx="456">
                  <c:v>43740</c:v>
                </c:pt>
                <c:pt idx="457">
                  <c:v>43741</c:v>
                </c:pt>
                <c:pt idx="458">
                  <c:v>43742</c:v>
                </c:pt>
                <c:pt idx="459">
                  <c:v>43745</c:v>
                </c:pt>
                <c:pt idx="460">
                  <c:v>43746</c:v>
                </c:pt>
                <c:pt idx="461">
                  <c:v>43747</c:v>
                </c:pt>
              </c:numCache>
            </c:numRef>
          </c:cat>
          <c:val>
            <c:numRef>
              <c:f>'Figs (USD)'!$V$8:$V$509</c:f>
              <c:numCache>
                <c:formatCode>General</c:formatCode>
                <c:ptCount val="502"/>
                <c:pt idx="0">
                  <c:v>100</c:v>
                </c:pt>
                <c:pt idx="1">
                  <c:v>100.0721052887952</c:v>
                </c:pt>
                <c:pt idx="2">
                  <c:v>100.56907128897748</c:v>
                </c:pt>
                <c:pt idx="3">
                  <c:v>101.02851716993985</c:v>
                </c:pt>
                <c:pt idx="4">
                  <c:v>101.24001525208857</c:v>
                </c:pt>
                <c:pt idx="5">
                  <c:v>100.03825161933017</c:v>
                </c:pt>
                <c:pt idx="6">
                  <c:v>98.906503052711429</c:v>
                </c:pt>
                <c:pt idx="7">
                  <c:v>98.080694679818777</c:v>
                </c:pt>
                <c:pt idx="8">
                  <c:v>100.329961023145</c:v>
                </c:pt>
                <c:pt idx="9">
                  <c:v>102.10457484332289</c:v>
                </c:pt>
                <c:pt idx="10">
                  <c:v>102.37922628711948</c:v>
                </c:pt>
                <c:pt idx="11">
                  <c:v>104.04682864488909</c:v>
                </c:pt>
                <c:pt idx="12">
                  <c:v>104.04621426261561</c:v>
                </c:pt>
                <c:pt idx="13">
                  <c:v>103.97331794205222</c:v>
                </c:pt>
                <c:pt idx="14">
                  <c:v>103.89154206616089</c:v>
                </c:pt>
                <c:pt idx="15">
                  <c:v>103.82274564807726</c:v>
                </c:pt>
                <c:pt idx="16">
                  <c:v>106.66107113179832</c:v>
                </c:pt>
                <c:pt idx="17">
                  <c:v>106.88493779134352</c:v>
                </c:pt>
                <c:pt idx="18">
                  <c:v>107.32425068815387</c:v>
                </c:pt>
                <c:pt idx="19">
                  <c:v>105.72554591337676</c:v>
                </c:pt>
                <c:pt idx="20">
                  <c:v>104.79258989454466</c:v>
                </c:pt>
                <c:pt idx="21">
                  <c:v>105.44616851195288</c:v>
                </c:pt>
                <c:pt idx="22">
                  <c:v>107.03091136201884</c:v>
                </c:pt>
                <c:pt idx="23">
                  <c:v>106.00044248752948</c:v>
                </c:pt>
                <c:pt idx="24">
                  <c:v>106.00044248752948</c:v>
                </c:pt>
                <c:pt idx="25">
                  <c:v>102.89381093437261</c:v>
                </c:pt>
                <c:pt idx="26">
                  <c:v>101.96710963057909</c:v>
                </c:pt>
                <c:pt idx="27">
                  <c:v>98.360264294569518</c:v>
                </c:pt>
                <c:pt idx="28">
                  <c:v>98.390831660879599</c:v>
                </c:pt>
                <c:pt idx="29">
                  <c:v>100.05829588963901</c:v>
                </c:pt>
                <c:pt idx="30">
                  <c:v>100.0036975774191</c:v>
                </c:pt>
                <c:pt idx="31">
                  <c:v>101.41044816315322</c:v>
                </c:pt>
                <c:pt idx="32">
                  <c:v>102.49303642049946</c:v>
                </c:pt>
                <c:pt idx="33">
                  <c:v>102.90360291935934</c:v>
                </c:pt>
                <c:pt idx="34">
                  <c:v>102.79680896150512</c:v>
                </c:pt>
                <c:pt idx="35">
                  <c:v>101.39869669170088</c:v>
                </c:pt>
                <c:pt idx="36">
                  <c:v>101.17756226288672</c:v>
                </c:pt>
                <c:pt idx="37">
                  <c:v>102.28404683899484</c:v>
                </c:pt>
                <c:pt idx="38">
                  <c:v>102.03044936911677</c:v>
                </c:pt>
                <c:pt idx="39">
                  <c:v>101.082396822211</c:v>
                </c:pt>
                <c:pt idx="40">
                  <c:v>99.471311018971761</c:v>
                </c:pt>
                <c:pt idx="41">
                  <c:v>98.166740103960095</c:v>
                </c:pt>
                <c:pt idx="42">
                  <c:v>98.05400465318894</c:v>
                </c:pt>
                <c:pt idx="43">
                  <c:v>98.15096616009285</c:v>
                </c:pt>
                <c:pt idx="44">
                  <c:v>98.35530254488539</c:v>
                </c:pt>
                <c:pt idx="45">
                  <c:v>99.546437636679883</c:v>
                </c:pt>
                <c:pt idx="46">
                  <c:v>98.668980297756562</c:v>
                </c:pt>
                <c:pt idx="47">
                  <c:v>100.09856030155983</c:v>
                </c:pt>
                <c:pt idx="48">
                  <c:v>101.48638254374907</c:v>
                </c:pt>
                <c:pt idx="49">
                  <c:v>101.69090024718595</c:v>
                </c:pt>
                <c:pt idx="50">
                  <c:v>101.66339584303972</c:v>
                </c:pt>
                <c:pt idx="51">
                  <c:v>100.96271678954189</c:v>
                </c:pt>
                <c:pt idx="52">
                  <c:v>99.287120458492737</c:v>
                </c:pt>
                <c:pt idx="53">
                  <c:v>98.707612841878188</c:v>
                </c:pt>
                <c:pt idx="54">
                  <c:v>98.707612841878188</c:v>
                </c:pt>
                <c:pt idx="55">
                  <c:v>97.595305447073159</c:v>
                </c:pt>
                <c:pt idx="56">
                  <c:v>99.673596090689088</c:v>
                </c:pt>
                <c:pt idx="57">
                  <c:v>99.617174475534753</c:v>
                </c:pt>
                <c:pt idx="58">
                  <c:v>97.908411618209257</c:v>
                </c:pt>
                <c:pt idx="59">
                  <c:v>99.506789941607337</c:v>
                </c:pt>
                <c:pt idx="60">
                  <c:v>99.343530789868794</c:v>
                </c:pt>
                <c:pt idx="61">
                  <c:v>98.358510250688084</c:v>
                </c:pt>
                <c:pt idx="62">
                  <c:v>98.358510250688084</c:v>
                </c:pt>
                <c:pt idx="63">
                  <c:v>98.358510250688084</c:v>
                </c:pt>
                <c:pt idx="64">
                  <c:v>97.440098243888841</c:v>
                </c:pt>
                <c:pt idx="65">
                  <c:v>99.810823954992856</c:v>
                </c:pt>
                <c:pt idx="66">
                  <c:v>101.52125758969787</c:v>
                </c:pt>
                <c:pt idx="67">
                  <c:v>102.81549295288552</c:v>
                </c:pt>
                <c:pt idx="68">
                  <c:v>101.95819661301208</c:v>
                </c:pt>
                <c:pt idx="69">
                  <c:v>102.24585358403517</c:v>
                </c:pt>
                <c:pt idx="70">
                  <c:v>102.82233247891655</c:v>
                </c:pt>
                <c:pt idx="71">
                  <c:v>103.61570854931377</c:v>
                </c:pt>
                <c:pt idx="72">
                  <c:v>104.64011686757037</c:v>
                </c:pt>
                <c:pt idx="73">
                  <c:v>105.01594333672521</c:v>
                </c:pt>
                <c:pt idx="74">
                  <c:v>104.68740834969944</c:v>
                </c:pt>
                <c:pt idx="75">
                  <c:v>105.83051579010497</c:v>
                </c:pt>
                <c:pt idx="76">
                  <c:v>105.80454831438192</c:v>
                </c:pt>
                <c:pt idx="77">
                  <c:v>103.28133245608831</c:v>
                </c:pt>
                <c:pt idx="78">
                  <c:v>101.35006594181672</c:v>
                </c:pt>
                <c:pt idx="79">
                  <c:v>99.805482058708847</c:v>
                </c:pt>
                <c:pt idx="80">
                  <c:v>99.197751377999325</c:v>
                </c:pt>
                <c:pt idx="81">
                  <c:v>98.296551024060662</c:v>
                </c:pt>
                <c:pt idx="82">
                  <c:v>99.853009721990546</c:v>
                </c:pt>
                <c:pt idx="83">
                  <c:v>100.43751371781572</c:v>
                </c:pt>
                <c:pt idx="84">
                  <c:v>100.20320333781321</c:v>
                </c:pt>
                <c:pt idx="85">
                  <c:v>100.20320333781321</c:v>
                </c:pt>
                <c:pt idx="86">
                  <c:v>97.74258793603093</c:v>
                </c:pt>
                <c:pt idx="87">
                  <c:v>96.045455930458743</c:v>
                </c:pt>
                <c:pt idx="88">
                  <c:v>95.419399226507892</c:v>
                </c:pt>
                <c:pt idx="89">
                  <c:v>93.161008586593425</c:v>
                </c:pt>
                <c:pt idx="90">
                  <c:v>92.845291193521135</c:v>
                </c:pt>
                <c:pt idx="91">
                  <c:v>92.092723880073635</c:v>
                </c:pt>
                <c:pt idx="92">
                  <c:v>93.884831447569496</c:v>
                </c:pt>
                <c:pt idx="93">
                  <c:v>93.988248442946571</c:v>
                </c:pt>
                <c:pt idx="94">
                  <c:v>92.457312484236496</c:v>
                </c:pt>
                <c:pt idx="95">
                  <c:v>91.563401451077539</c:v>
                </c:pt>
                <c:pt idx="96">
                  <c:v>91.799046040589701</c:v>
                </c:pt>
                <c:pt idx="97">
                  <c:v>90.535655079924112</c:v>
                </c:pt>
                <c:pt idx="98">
                  <c:v>89.186217916925585</c:v>
                </c:pt>
                <c:pt idx="99">
                  <c:v>88.57709388414429</c:v>
                </c:pt>
                <c:pt idx="100">
                  <c:v>89.845340760435519</c:v>
                </c:pt>
                <c:pt idx="101">
                  <c:v>90.482692137365632</c:v>
                </c:pt>
                <c:pt idx="102">
                  <c:v>89.940598416816641</c:v>
                </c:pt>
                <c:pt idx="103">
                  <c:v>89.837602423098787</c:v>
                </c:pt>
                <c:pt idx="104">
                  <c:v>89.144409572857128</c:v>
                </c:pt>
                <c:pt idx="105">
                  <c:v>87.687856280679213</c:v>
                </c:pt>
                <c:pt idx="106">
                  <c:v>88.111054385698594</c:v>
                </c:pt>
                <c:pt idx="107">
                  <c:v>86.942654161693028</c:v>
                </c:pt>
                <c:pt idx="108">
                  <c:v>88.097158996369856</c:v>
                </c:pt>
                <c:pt idx="109">
                  <c:v>88.044105005393391</c:v>
                </c:pt>
                <c:pt idx="110">
                  <c:v>86.282262087672592</c:v>
                </c:pt>
                <c:pt idx="111">
                  <c:v>86.39527690923056</c:v>
                </c:pt>
                <c:pt idx="112">
                  <c:v>86.284670590695242</c:v>
                </c:pt>
                <c:pt idx="113">
                  <c:v>87.275862967508473</c:v>
                </c:pt>
                <c:pt idx="114">
                  <c:v>87.806774074669576</c:v>
                </c:pt>
                <c:pt idx="115">
                  <c:v>88.040335834346479</c:v>
                </c:pt>
                <c:pt idx="116">
                  <c:v>88.218857658066668</c:v>
                </c:pt>
                <c:pt idx="117">
                  <c:v>88.739752271962487</c:v>
                </c:pt>
                <c:pt idx="118">
                  <c:v>88.350786426624808</c:v>
                </c:pt>
                <c:pt idx="119">
                  <c:v>88.159390200963813</c:v>
                </c:pt>
                <c:pt idx="120">
                  <c:v>87.964215855052444</c:v>
                </c:pt>
                <c:pt idx="121">
                  <c:v>89.360953838479318</c:v>
                </c:pt>
                <c:pt idx="122">
                  <c:v>88.801606831818816</c:v>
                </c:pt>
                <c:pt idx="123">
                  <c:v>90.749229377279434</c:v>
                </c:pt>
                <c:pt idx="124">
                  <c:v>90.713826717421298</c:v>
                </c:pt>
                <c:pt idx="125">
                  <c:v>91.686701631100888</c:v>
                </c:pt>
                <c:pt idx="126">
                  <c:v>90.603391990135265</c:v>
                </c:pt>
                <c:pt idx="127">
                  <c:v>92.481426307552454</c:v>
                </c:pt>
                <c:pt idx="128">
                  <c:v>93.665345617674092</c:v>
                </c:pt>
                <c:pt idx="129">
                  <c:v>89.913759366494133</c:v>
                </c:pt>
                <c:pt idx="130">
                  <c:v>93.493566435129878</c:v>
                </c:pt>
                <c:pt idx="131">
                  <c:v>94.87204103973977</c:v>
                </c:pt>
                <c:pt idx="132">
                  <c:v>98.368073836438285</c:v>
                </c:pt>
                <c:pt idx="133">
                  <c:v>99.99245037412787</c:v>
                </c:pt>
                <c:pt idx="134">
                  <c:v>99.894893939740641</c:v>
                </c:pt>
                <c:pt idx="135">
                  <c:v>100.49695199273334</c:v>
                </c:pt>
                <c:pt idx="136">
                  <c:v>100.54967603046859</c:v>
                </c:pt>
                <c:pt idx="137">
                  <c:v>100.46994251844896</c:v>
                </c:pt>
                <c:pt idx="138">
                  <c:v>99.721901945577457</c:v>
                </c:pt>
                <c:pt idx="139">
                  <c:v>100.10210068427438</c:v>
                </c:pt>
                <c:pt idx="140">
                  <c:v>100.40567089546231</c:v>
                </c:pt>
                <c:pt idx="141">
                  <c:v>101.10707483444178</c:v>
                </c:pt>
                <c:pt idx="142">
                  <c:v>99.275933175955231</c:v>
                </c:pt>
                <c:pt idx="143">
                  <c:v>99.638677076914504</c:v>
                </c:pt>
                <c:pt idx="144">
                  <c:v>99.943695891778262</c:v>
                </c:pt>
                <c:pt idx="145">
                  <c:v>101.97777824841076</c:v>
                </c:pt>
                <c:pt idx="146">
                  <c:v>102.81793803091368</c:v>
                </c:pt>
                <c:pt idx="147">
                  <c:v>103.21738806267226</c:v>
                </c:pt>
                <c:pt idx="148">
                  <c:v>104.0561144162357</c:v>
                </c:pt>
                <c:pt idx="149">
                  <c:v>104.29649274529125</c:v>
                </c:pt>
                <c:pt idx="150">
                  <c:v>103.77421450671876</c:v>
                </c:pt>
                <c:pt idx="151">
                  <c:v>103.42001359321752</c:v>
                </c:pt>
                <c:pt idx="152">
                  <c:v>102.60110583439702</c:v>
                </c:pt>
                <c:pt idx="153">
                  <c:v>103.31832340501566</c:v>
                </c:pt>
                <c:pt idx="154">
                  <c:v>103.69316546178806</c:v>
                </c:pt>
                <c:pt idx="155">
                  <c:v>105.22382010423229</c:v>
                </c:pt>
                <c:pt idx="156">
                  <c:v>105.18148725902095</c:v>
                </c:pt>
                <c:pt idx="157">
                  <c:v>102.63315721210103</c:v>
                </c:pt>
                <c:pt idx="158">
                  <c:v>99.334380812957548</c:v>
                </c:pt>
                <c:pt idx="159">
                  <c:v>98.382552091280417</c:v>
                </c:pt>
                <c:pt idx="160">
                  <c:v>100.44746095202801</c:v>
                </c:pt>
                <c:pt idx="161">
                  <c:v>98.579240408962576</c:v>
                </c:pt>
                <c:pt idx="162">
                  <c:v>98.209493172639057</c:v>
                </c:pt>
                <c:pt idx="163">
                  <c:v>98.490433961000775</c:v>
                </c:pt>
                <c:pt idx="164">
                  <c:v>99.567919226886247</c:v>
                </c:pt>
                <c:pt idx="165">
                  <c:v>101.88579405502311</c:v>
                </c:pt>
                <c:pt idx="166">
                  <c:v>103.12063160925669</c:v>
                </c:pt>
                <c:pt idx="167">
                  <c:v>102.44203763355621</c:v>
                </c:pt>
                <c:pt idx="168">
                  <c:v>102.49597487200624</c:v>
                </c:pt>
                <c:pt idx="169">
                  <c:v>104.81893596048434</c:v>
                </c:pt>
                <c:pt idx="170">
                  <c:v>102.81721158904884</c:v>
                </c:pt>
                <c:pt idx="171">
                  <c:v>102.92816770471137</c:v>
                </c:pt>
                <c:pt idx="172">
                  <c:v>101.16417542177295</c:v>
                </c:pt>
                <c:pt idx="173">
                  <c:v>100.34923682924226</c:v>
                </c:pt>
                <c:pt idx="174">
                  <c:v>100.21003936198203</c:v>
                </c:pt>
                <c:pt idx="175">
                  <c:v>98.327786856960856</c:v>
                </c:pt>
                <c:pt idx="176">
                  <c:v>97.599554762341384</c:v>
                </c:pt>
                <c:pt idx="177">
                  <c:v>97.997385766462287</c:v>
                </c:pt>
                <c:pt idx="178">
                  <c:v>98.747240693064754</c:v>
                </c:pt>
                <c:pt idx="179">
                  <c:v>98.374504811875809</c:v>
                </c:pt>
                <c:pt idx="180">
                  <c:v>98.954809296695601</c:v>
                </c:pt>
                <c:pt idx="181">
                  <c:v>100.71367524242508</c:v>
                </c:pt>
                <c:pt idx="182">
                  <c:v>102.57353722944325</c:v>
                </c:pt>
                <c:pt idx="183">
                  <c:v>102.31403561984536</c:v>
                </c:pt>
                <c:pt idx="184">
                  <c:v>102.16698075193254</c:v>
                </c:pt>
                <c:pt idx="185">
                  <c:v>103.07910847241209</c:v>
                </c:pt>
                <c:pt idx="186">
                  <c:v>102.8828108069165</c:v>
                </c:pt>
                <c:pt idx="187">
                  <c:v>102.27076233007735</c:v>
                </c:pt>
                <c:pt idx="188">
                  <c:v>101.90792115516723</c:v>
                </c:pt>
                <c:pt idx="189">
                  <c:v>101.83800063930775</c:v>
                </c:pt>
                <c:pt idx="190">
                  <c:v>101.77915184453219</c:v>
                </c:pt>
                <c:pt idx="191">
                  <c:v>102.20011459416143</c:v>
                </c:pt>
                <c:pt idx="192">
                  <c:v>102.73193229454428</c:v>
                </c:pt>
                <c:pt idx="193">
                  <c:v>102.91929632039532</c:v>
                </c:pt>
                <c:pt idx="194">
                  <c:v>103.79137363164587</c:v>
                </c:pt>
                <c:pt idx="195">
                  <c:v>102.44752310619164</c:v>
                </c:pt>
                <c:pt idx="196">
                  <c:v>101.20363051442283</c:v>
                </c:pt>
                <c:pt idx="197">
                  <c:v>98.784143317244755</c:v>
                </c:pt>
                <c:pt idx="198">
                  <c:v>98.660036930716885</c:v>
                </c:pt>
                <c:pt idx="199">
                  <c:v>98.953626056357663</c:v>
                </c:pt>
                <c:pt idx="200">
                  <c:v>99.043722746003311</c:v>
                </c:pt>
                <c:pt idx="201">
                  <c:v>98.024732586808156</c:v>
                </c:pt>
                <c:pt idx="202">
                  <c:v>97.53076807165283</c:v>
                </c:pt>
                <c:pt idx="203">
                  <c:v>97.48826713705445</c:v>
                </c:pt>
                <c:pt idx="204">
                  <c:v>98.757912812758661</c:v>
                </c:pt>
                <c:pt idx="205">
                  <c:v>99.960218845066933</c:v>
                </c:pt>
                <c:pt idx="206">
                  <c:v>98.960105668770609</c:v>
                </c:pt>
                <c:pt idx="207">
                  <c:v>95.55228322526321</c:v>
                </c:pt>
                <c:pt idx="208">
                  <c:v>95.848372291440384</c:v>
                </c:pt>
                <c:pt idx="209">
                  <c:v>94.275790241611872</c:v>
                </c:pt>
                <c:pt idx="210">
                  <c:v>93.182520915368258</c:v>
                </c:pt>
                <c:pt idx="211">
                  <c:v>91.712497515574654</c:v>
                </c:pt>
                <c:pt idx="212">
                  <c:v>92.733935476468616</c:v>
                </c:pt>
                <c:pt idx="213">
                  <c:v>91.552495873901648</c:v>
                </c:pt>
                <c:pt idx="214">
                  <c:v>85.96553615827807</c:v>
                </c:pt>
                <c:pt idx="215">
                  <c:v>84.237926667526395</c:v>
                </c:pt>
                <c:pt idx="216">
                  <c:v>83.942665208122889</c:v>
                </c:pt>
                <c:pt idx="217">
                  <c:v>87.681521411905095</c:v>
                </c:pt>
                <c:pt idx="218">
                  <c:v>87.681521411905095</c:v>
                </c:pt>
                <c:pt idx="219">
                  <c:v>91.278897712444689</c:v>
                </c:pt>
                <c:pt idx="220">
                  <c:v>91.188159403819327</c:v>
                </c:pt>
                <c:pt idx="221">
                  <c:v>92.230480525574109</c:v>
                </c:pt>
                <c:pt idx="222">
                  <c:v>85.565623102513513</c:v>
                </c:pt>
                <c:pt idx="223">
                  <c:v>84.533817683939688</c:v>
                </c:pt>
                <c:pt idx="224">
                  <c:v>83.047877542119025</c:v>
                </c:pt>
                <c:pt idx="225">
                  <c:v>80.483121426765436</c:v>
                </c:pt>
                <c:pt idx="226">
                  <c:v>80.649356772303705</c:v>
                </c:pt>
                <c:pt idx="227">
                  <c:v>79.489976956306876</c:v>
                </c:pt>
                <c:pt idx="228">
                  <c:v>82.003238965759536</c:v>
                </c:pt>
                <c:pt idx="229">
                  <c:v>82.003238965759536</c:v>
                </c:pt>
                <c:pt idx="230">
                  <c:v>79.717569208168996</c:v>
                </c:pt>
                <c:pt idx="231">
                  <c:v>79.905823096122219</c:v>
                </c:pt>
                <c:pt idx="232">
                  <c:v>79.064230273775621</c:v>
                </c:pt>
                <c:pt idx="233">
                  <c:v>78.507084382074595</c:v>
                </c:pt>
                <c:pt idx="234">
                  <c:v>74.499734175583598</c:v>
                </c:pt>
                <c:pt idx="235">
                  <c:v>75.476554131613199</c:v>
                </c:pt>
                <c:pt idx="236">
                  <c:v>78.661398999486067</c:v>
                </c:pt>
                <c:pt idx="237">
                  <c:v>80.209852829453908</c:v>
                </c:pt>
                <c:pt idx="238">
                  <c:v>79.775430477795666</c:v>
                </c:pt>
                <c:pt idx="239">
                  <c:v>81.052614884689532</c:v>
                </c:pt>
                <c:pt idx="240">
                  <c:v>79.428928992050871</c:v>
                </c:pt>
                <c:pt idx="241">
                  <c:v>79.442453573079021</c:v>
                </c:pt>
                <c:pt idx="242">
                  <c:v>80.374719725051847</c:v>
                </c:pt>
                <c:pt idx="243">
                  <c:v>80.565199630095961</c:v>
                </c:pt>
                <c:pt idx="244">
                  <c:v>79.235106364960274</c:v>
                </c:pt>
                <c:pt idx="245">
                  <c:v>78.664803587765235</c:v>
                </c:pt>
                <c:pt idx="246">
                  <c:v>78.664803587765235</c:v>
                </c:pt>
                <c:pt idx="247">
                  <c:v>79.702864499569316</c:v>
                </c:pt>
                <c:pt idx="248">
                  <c:v>79.05062865177841</c:v>
                </c:pt>
                <c:pt idx="249">
                  <c:v>78.064750156351337</c:v>
                </c:pt>
                <c:pt idx="250">
                  <c:v>79.16963243594131</c:v>
                </c:pt>
                <c:pt idx="251">
                  <c:v>80.382174800643739</c:v>
                </c:pt>
                <c:pt idx="252">
                  <c:v>81.565375061720815</c:v>
                </c:pt>
                <c:pt idx="253">
                  <c:v>80.74243004484488</c:v>
                </c:pt>
                <c:pt idx="254">
                  <c:v>80.921290771009794</c:v>
                </c:pt>
                <c:pt idx="255">
                  <c:v>80.921290771009794</c:v>
                </c:pt>
                <c:pt idx="256">
                  <c:v>81.132497420401819</c:v>
                </c:pt>
                <c:pt idx="257">
                  <c:v>81.913152003508969</c:v>
                </c:pt>
                <c:pt idx="258">
                  <c:v>81.941104256924817</c:v>
                </c:pt>
                <c:pt idx="259">
                  <c:v>82.388214244538219</c:v>
                </c:pt>
                <c:pt idx="260">
                  <c:v>82.388214244538219</c:v>
                </c:pt>
                <c:pt idx="261">
                  <c:v>84.014093859316091</c:v>
                </c:pt>
                <c:pt idx="262">
                  <c:v>83.496753635583758</c:v>
                </c:pt>
                <c:pt idx="263">
                  <c:v>84.946021108844207</c:v>
                </c:pt>
                <c:pt idx="264">
                  <c:v>86.190689557644873</c:v>
                </c:pt>
                <c:pt idx="265">
                  <c:v>87.657015769115191</c:v>
                </c:pt>
                <c:pt idx="266">
                  <c:v>88.370819802251162</c:v>
                </c:pt>
                <c:pt idx="267">
                  <c:v>88.645568130902774</c:v>
                </c:pt>
                <c:pt idx="268">
                  <c:v>88.596773571685418</c:v>
                </c:pt>
                <c:pt idx="269">
                  <c:v>88.897398327642108</c:v>
                </c:pt>
                <c:pt idx="270">
                  <c:v>89.158108079709365</c:v>
                </c:pt>
                <c:pt idx="271">
                  <c:v>89.893894858446416</c:v>
                </c:pt>
                <c:pt idx="272">
                  <c:v>89.75333477768288</c:v>
                </c:pt>
                <c:pt idx="273">
                  <c:v>89.942565296102515</c:v>
                </c:pt>
                <c:pt idx="274">
                  <c:v>89.340479228211976</c:v>
                </c:pt>
                <c:pt idx="275">
                  <c:v>88.987465835102526</c:v>
                </c:pt>
                <c:pt idx="276">
                  <c:v>89.242794781305449</c:v>
                </c:pt>
                <c:pt idx="277">
                  <c:v>89.122156016576938</c:v>
                </c:pt>
                <c:pt idx="278">
                  <c:v>89.587476076882282</c:v>
                </c:pt>
                <c:pt idx="279">
                  <c:v>89.132042551843895</c:v>
                </c:pt>
                <c:pt idx="280">
                  <c:v>89.602592059746058</c:v>
                </c:pt>
                <c:pt idx="281">
                  <c:v>88.582202322946301</c:v>
                </c:pt>
                <c:pt idx="282">
                  <c:v>89.731274991112755</c:v>
                </c:pt>
                <c:pt idx="283">
                  <c:v>89.10098531391742</c:v>
                </c:pt>
                <c:pt idx="284">
                  <c:v>89.10098531391742</c:v>
                </c:pt>
                <c:pt idx="285">
                  <c:v>90.525158831533304</c:v>
                </c:pt>
                <c:pt idx="286">
                  <c:v>89.42372705352733</c:v>
                </c:pt>
                <c:pt idx="287">
                  <c:v>88.846993689990555</c:v>
                </c:pt>
                <c:pt idx="288">
                  <c:v>88.135822668155754</c:v>
                </c:pt>
                <c:pt idx="289">
                  <c:v>87.335677887163712</c:v>
                </c:pt>
                <c:pt idx="290">
                  <c:v>86.987200962025369</c:v>
                </c:pt>
                <c:pt idx="291">
                  <c:v>84.810894750974271</c:v>
                </c:pt>
                <c:pt idx="292">
                  <c:v>86.060858015466735</c:v>
                </c:pt>
                <c:pt idx="293">
                  <c:v>86.623909992366606</c:v>
                </c:pt>
                <c:pt idx="294">
                  <c:v>86.887058986024968</c:v>
                </c:pt>
                <c:pt idx="295">
                  <c:v>87.267985722969954</c:v>
                </c:pt>
                <c:pt idx="296">
                  <c:v>87.584995303205105</c:v>
                </c:pt>
                <c:pt idx="297">
                  <c:v>87.864299943713789</c:v>
                </c:pt>
                <c:pt idx="298">
                  <c:v>89.031393973107555</c:v>
                </c:pt>
                <c:pt idx="299">
                  <c:v>88.773278322761143</c:v>
                </c:pt>
                <c:pt idx="300">
                  <c:v>88.539124748367357</c:v>
                </c:pt>
                <c:pt idx="301">
                  <c:v>87.78969899443598</c:v>
                </c:pt>
                <c:pt idx="302">
                  <c:v>86.508874596301908</c:v>
                </c:pt>
                <c:pt idx="303">
                  <c:v>85.912742861489832</c:v>
                </c:pt>
                <c:pt idx="304">
                  <c:v>85.46646514979976</c:v>
                </c:pt>
                <c:pt idx="305">
                  <c:v>85.074642173978177</c:v>
                </c:pt>
                <c:pt idx="306">
                  <c:v>84.085524066892532</c:v>
                </c:pt>
                <c:pt idx="307">
                  <c:v>82.715613071818254</c:v>
                </c:pt>
                <c:pt idx="308">
                  <c:v>83.052119075471168</c:v>
                </c:pt>
                <c:pt idx="309">
                  <c:v>83.916638978933548</c:v>
                </c:pt>
                <c:pt idx="310">
                  <c:v>84.116346680049602</c:v>
                </c:pt>
                <c:pt idx="311">
                  <c:v>84.347190216444389</c:v>
                </c:pt>
                <c:pt idx="312">
                  <c:v>84.063724585414818</c:v>
                </c:pt>
                <c:pt idx="313">
                  <c:v>85.441531112530384</c:v>
                </c:pt>
                <c:pt idx="314">
                  <c:v>85.441531112530384</c:v>
                </c:pt>
                <c:pt idx="315">
                  <c:v>86.765903112973803</c:v>
                </c:pt>
                <c:pt idx="316">
                  <c:v>88.769005661744714</c:v>
                </c:pt>
                <c:pt idx="317">
                  <c:v>89.16233910747485</c:v>
                </c:pt>
                <c:pt idx="318">
                  <c:v>86.114929881064739</c:v>
                </c:pt>
                <c:pt idx="319">
                  <c:v>87.368314075860141</c:v>
                </c:pt>
                <c:pt idx="320">
                  <c:v>87.223709344220936</c:v>
                </c:pt>
                <c:pt idx="321">
                  <c:v>86.670218229400632</c:v>
                </c:pt>
                <c:pt idx="322">
                  <c:v>86.424603838119594</c:v>
                </c:pt>
                <c:pt idx="323">
                  <c:v>86.566965821548393</c:v>
                </c:pt>
                <c:pt idx="324">
                  <c:v>88.478780658419581</c:v>
                </c:pt>
                <c:pt idx="325">
                  <c:v>87.689886971676813</c:v>
                </c:pt>
                <c:pt idx="326">
                  <c:v>87.898893673396785</c:v>
                </c:pt>
                <c:pt idx="327">
                  <c:v>89.158856310939186</c:v>
                </c:pt>
                <c:pt idx="328">
                  <c:v>91.722201954005655</c:v>
                </c:pt>
                <c:pt idx="329">
                  <c:v>93.367128975644249</c:v>
                </c:pt>
                <c:pt idx="330">
                  <c:v>92.883251769190409</c:v>
                </c:pt>
                <c:pt idx="331">
                  <c:v>92.789631817045532</c:v>
                </c:pt>
                <c:pt idx="332">
                  <c:v>92.108699764662802</c:v>
                </c:pt>
                <c:pt idx="333">
                  <c:v>92.677150056738142</c:v>
                </c:pt>
                <c:pt idx="334">
                  <c:v>92.022384308033949</c:v>
                </c:pt>
                <c:pt idx="335">
                  <c:v>92.497665999096299</c:v>
                </c:pt>
                <c:pt idx="336">
                  <c:v>94.065695628025793</c:v>
                </c:pt>
                <c:pt idx="337">
                  <c:v>94.065695628025793</c:v>
                </c:pt>
                <c:pt idx="338">
                  <c:v>94.065695628025793</c:v>
                </c:pt>
                <c:pt idx="339">
                  <c:v>93.685926061999936</c:v>
                </c:pt>
                <c:pt idx="340">
                  <c:v>92.768050229217693</c:v>
                </c:pt>
                <c:pt idx="341">
                  <c:v>91.86320793855981</c:v>
                </c:pt>
                <c:pt idx="342">
                  <c:v>91.791977726226293</c:v>
                </c:pt>
                <c:pt idx="343">
                  <c:v>92.423076722692585</c:v>
                </c:pt>
                <c:pt idx="344">
                  <c:v>92.134516271214139</c:v>
                </c:pt>
                <c:pt idx="345">
                  <c:v>91.397458316487587</c:v>
                </c:pt>
                <c:pt idx="346">
                  <c:v>91.397458316487587</c:v>
                </c:pt>
                <c:pt idx="347">
                  <c:v>90.233308185941866</c:v>
                </c:pt>
                <c:pt idx="348">
                  <c:v>90.779261736859922</c:v>
                </c:pt>
                <c:pt idx="349">
                  <c:v>90.432960635453824</c:v>
                </c:pt>
                <c:pt idx="350">
                  <c:v>89.046491668468605</c:v>
                </c:pt>
                <c:pt idx="351">
                  <c:v>88.447652994152705</c:v>
                </c:pt>
                <c:pt idx="352">
                  <c:v>87.562286893930818</c:v>
                </c:pt>
                <c:pt idx="353">
                  <c:v>88.350002398581083</c:v>
                </c:pt>
                <c:pt idx="354">
                  <c:v>87.247728228160852</c:v>
                </c:pt>
                <c:pt idx="355">
                  <c:v>88.236812483911621</c:v>
                </c:pt>
                <c:pt idx="356">
                  <c:v>88.447937034089136</c:v>
                </c:pt>
                <c:pt idx="357">
                  <c:v>88.57122398485518</c:v>
                </c:pt>
                <c:pt idx="358">
                  <c:v>88.304629158762467</c:v>
                </c:pt>
                <c:pt idx="359">
                  <c:v>88.758378288068201</c:v>
                </c:pt>
                <c:pt idx="360">
                  <c:v>88.352496891776269</c:v>
                </c:pt>
                <c:pt idx="361">
                  <c:v>88.030101836527137</c:v>
                </c:pt>
                <c:pt idx="362">
                  <c:v>87.48406813187357</c:v>
                </c:pt>
                <c:pt idx="363">
                  <c:v>86.995201160837766</c:v>
                </c:pt>
                <c:pt idx="364">
                  <c:v>86.790013045331733</c:v>
                </c:pt>
                <c:pt idx="365">
                  <c:v>85.558811980476122</c:v>
                </c:pt>
                <c:pt idx="366">
                  <c:v>86.808913763074585</c:v>
                </c:pt>
                <c:pt idx="367">
                  <c:v>88.434855633180987</c:v>
                </c:pt>
                <c:pt idx="368">
                  <c:v>84.678685055246149</c:v>
                </c:pt>
                <c:pt idx="369">
                  <c:v>84.813897792384424</c:v>
                </c:pt>
                <c:pt idx="370">
                  <c:v>85.833277436478724</c:v>
                </c:pt>
                <c:pt idx="371">
                  <c:v>86.512095531361936</c:v>
                </c:pt>
                <c:pt idx="372">
                  <c:v>85.040216533682212</c:v>
                </c:pt>
                <c:pt idx="373">
                  <c:v>85.698095437908904</c:v>
                </c:pt>
                <c:pt idx="374">
                  <c:v>88.334348685317067</c:v>
                </c:pt>
                <c:pt idx="375">
                  <c:v>89.000526613933104</c:v>
                </c:pt>
                <c:pt idx="376">
                  <c:v>88.901249597903529</c:v>
                </c:pt>
                <c:pt idx="377">
                  <c:v>88.3085878194656</c:v>
                </c:pt>
                <c:pt idx="378">
                  <c:v>87.604494061197684</c:v>
                </c:pt>
                <c:pt idx="379">
                  <c:v>87.096948935218506</c:v>
                </c:pt>
                <c:pt idx="380">
                  <c:v>87.758779885519687</c:v>
                </c:pt>
                <c:pt idx="381">
                  <c:v>87.935992012765851</c:v>
                </c:pt>
                <c:pt idx="382">
                  <c:v>89.487954708688193</c:v>
                </c:pt>
                <c:pt idx="383">
                  <c:v>88.658908280520151</c:v>
                </c:pt>
                <c:pt idx="384">
                  <c:v>88.81634500265757</c:v>
                </c:pt>
                <c:pt idx="385">
                  <c:v>88.586971081111983</c:v>
                </c:pt>
                <c:pt idx="386">
                  <c:v>89.006030763167104</c:v>
                </c:pt>
                <c:pt idx="387">
                  <c:v>87.97934817993999</c:v>
                </c:pt>
                <c:pt idx="388">
                  <c:v>87.566833867488583</c:v>
                </c:pt>
                <c:pt idx="389">
                  <c:v>88.406005346651042</c:v>
                </c:pt>
                <c:pt idx="390">
                  <c:v>88.659963508338805</c:v>
                </c:pt>
                <c:pt idx="391">
                  <c:v>88.859641249077995</c:v>
                </c:pt>
                <c:pt idx="392">
                  <c:v>89.016225851406105</c:v>
                </c:pt>
                <c:pt idx="393">
                  <c:v>88.831995603155164</c:v>
                </c:pt>
                <c:pt idx="394">
                  <c:v>89.715370700151396</c:v>
                </c:pt>
                <c:pt idx="395">
                  <c:v>86.949465283730433</c:v>
                </c:pt>
                <c:pt idx="396">
                  <c:v>86.601168899044822</c:v>
                </c:pt>
                <c:pt idx="397">
                  <c:v>87.4450441573738</c:v>
                </c:pt>
                <c:pt idx="398">
                  <c:v>87.341776185689397</c:v>
                </c:pt>
                <c:pt idx="399">
                  <c:v>88.317312903759614</c:v>
                </c:pt>
                <c:pt idx="400">
                  <c:v>87.598052969269261</c:v>
                </c:pt>
                <c:pt idx="401">
                  <c:v>87.094754045791916</c:v>
                </c:pt>
                <c:pt idx="402">
                  <c:v>85.116593705302265</c:v>
                </c:pt>
                <c:pt idx="403">
                  <c:v>85.237195895025266</c:v>
                </c:pt>
                <c:pt idx="404">
                  <c:v>84.073288171165018</c:v>
                </c:pt>
                <c:pt idx="405">
                  <c:v>83.242408712667483</c:v>
                </c:pt>
                <c:pt idx="406">
                  <c:v>84.024144593012068</c:v>
                </c:pt>
                <c:pt idx="407">
                  <c:v>83.453546103006502</c:v>
                </c:pt>
                <c:pt idx="408">
                  <c:v>82.937218695650245</c:v>
                </c:pt>
                <c:pt idx="409">
                  <c:v>84.144953781702469</c:v>
                </c:pt>
                <c:pt idx="410">
                  <c:v>83.92893246083996</c:v>
                </c:pt>
                <c:pt idx="411">
                  <c:v>83.699584997808984</c:v>
                </c:pt>
                <c:pt idx="412">
                  <c:v>82.106111227011937</c:v>
                </c:pt>
                <c:pt idx="413">
                  <c:v>80.548301588452887</c:v>
                </c:pt>
                <c:pt idx="414">
                  <c:v>78.369263924862366</c:v>
                </c:pt>
                <c:pt idx="415">
                  <c:v>78.688668000671257</c:v>
                </c:pt>
                <c:pt idx="416">
                  <c:v>79.924716810140623</c:v>
                </c:pt>
                <c:pt idx="417">
                  <c:v>80.766294068655085</c:v>
                </c:pt>
                <c:pt idx="418">
                  <c:v>80.948620860236119</c:v>
                </c:pt>
                <c:pt idx="419">
                  <c:v>79.322784435092402</c:v>
                </c:pt>
                <c:pt idx="420">
                  <c:v>79.277325983292869</c:v>
                </c:pt>
                <c:pt idx="421">
                  <c:v>76.512006156055904</c:v>
                </c:pt>
                <c:pt idx="422">
                  <c:v>76.399826723187715</c:v>
                </c:pt>
                <c:pt idx="423">
                  <c:v>78.196332240548685</c:v>
                </c:pt>
                <c:pt idx="424">
                  <c:v>77.596550008909702</c:v>
                </c:pt>
                <c:pt idx="425">
                  <c:v>78.122302483910175</c:v>
                </c:pt>
                <c:pt idx="426">
                  <c:v>79.228813907628719</c:v>
                </c:pt>
                <c:pt idx="427">
                  <c:v>79.07156628605172</c:v>
                </c:pt>
                <c:pt idx="428">
                  <c:v>77.978924960434696</c:v>
                </c:pt>
                <c:pt idx="429">
                  <c:v>78.362139191607483</c:v>
                </c:pt>
                <c:pt idx="430">
                  <c:v>78.829856860252974</c:v>
                </c:pt>
                <c:pt idx="431">
                  <c:v>79.548708633245624</c:v>
                </c:pt>
                <c:pt idx="432">
                  <c:v>80.850325532918362</c:v>
                </c:pt>
                <c:pt idx="433">
                  <c:v>82.745345438534372</c:v>
                </c:pt>
                <c:pt idx="434">
                  <c:v>81.381519123632685</c:v>
                </c:pt>
                <c:pt idx="435">
                  <c:v>81.381624957691187</c:v>
                </c:pt>
                <c:pt idx="436">
                  <c:v>83.465218977106574</c:v>
                </c:pt>
                <c:pt idx="437">
                  <c:v>84.600164354845518</c:v>
                </c:pt>
                <c:pt idx="438">
                  <c:v>84.991516135649263</c:v>
                </c:pt>
                <c:pt idx="439">
                  <c:v>84.856447753054027</c:v>
                </c:pt>
                <c:pt idx="440">
                  <c:v>84.975672543633237</c:v>
                </c:pt>
                <c:pt idx="441">
                  <c:v>85.054990890430673</c:v>
                </c:pt>
                <c:pt idx="442">
                  <c:v>85.439586800801123</c:v>
                </c:pt>
                <c:pt idx="443">
                  <c:v>86.009579857736682</c:v>
                </c:pt>
                <c:pt idx="444">
                  <c:v>86.009579857736682</c:v>
                </c:pt>
                <c:pt idx="445">
                  <c:v>87.201729322290475</c:v>
                </c:pt>
                <c:pt idx="446">
                  <c:v>86.579886914985551</c:v>
                </c:pt>
                <c:pt idx="447">
                  <c:v>86.374064184224281</c:v>
                </c:pt>
                <c:pt idx="448">
                  <c:v>87.111241202266669</c:v>
                </c:pt>
                <c:pt idx="449">
                  <c:v>87.01379760566239</c:v>
                </c:pt>
                <c:pt idx="450">
                  <c:v>86.224745556927672</c:v>
                </c:pt>
                <c:pt idx="451">
                  <c:v>85.465370234209175</c:v>
                </c:pt>
                <c:pt idx="452">
                  <c:v>85.119781178123191</c:v>
                </c:pt>
                <c:pt idx="453">
                  <c:v>84.572689132884548</c:v>
                </c:pt>
                <c:pt idx="454">
                  <c:v>84.805865298620333</c:v>
                </c:pt>
                <c:pt idx="455">
                  <c:v>84.415059030132866</c:v>
                </c:pt>
                <c:pt idx="456">
                  <c:v>82.939989835961597</c:v>
                </c:pt>
                <c:pt idx="457">
                  <c:v>83.836828425944873</c:v>
                </c:pt>
                <c:pt idx="458">
                  <c:v>86.451154179356038</c:v>
                </c:pt>
                <c:pt idx="459">
                  <c:v>85.389691489556128</c:v>
                </c:pt>
                <c:pt idx="460">
                  <c:v>84.469328556398963</c:v>
                </c:pt>
                <c:pt idx="461">
                  <c:v>84.478808097455641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601-AD41-982D-131356B753AD}"/>
            </c:ext>
          </c:extLst>
        </c:ser>
        <c:ser>
          <c:idx val="5"/>
          <c:order val="5"/>
          <c:tx>
            <c:strRef>
              <c:f>'Figs (USD)'!$W$7</c:f>
              <c:strCache>
                <c:ptCount val="1"/>
                <c:pt idx="0">
                  <c:v>Colombia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'Figs (USD)'!$Q$8:$Q$509</c:f>
              <c:numCache>
                <c:formatCode>m/d/yy</c:formatCode>
                <c:ptCount val="502"/>
                <c:pt idx="0">
                  <c:v>43102</c:v>
                </c:pt>
                <c:pt idx="1">
                  <c:v>43103</c:v>
                </c:pt>
                <c:pt idx="2">
                  <c:v>43104</c:v>
                </c:pt>
                <c:pt idx="3">
                  <c:v>43105</c:v>
                </c:pt>
                <c:pt idx="4">
                  <c:v>43108</c:v>
                </c:pt>
                <c:pt idx="5">
                  <c:v>43109</c:v>
                </c:pt>
                <c:pt idx="6">
                  <c:v>43110</c:v>
                </c:pt>
                <c:pt idx="7">
                  <c:v>43111</c:v>
                </c:pt>
                <c:pt idx="8">
                  <c:v>43112</c:v>
                </c:pt>
                <c:pt idx="9">
                  <c:v>43115</c:v>
                </c:pt>
                <c:pt idx="10">
                  <c:v>43116</c:v>
                </c:pt>
                <c:pt idx="11">
                  <c:v>43117</c:v>
                </c:pt>
                <c:pt idx="12">
                  <c:v>43118</c:v>
                </c:pt>
                <c:pt idx="13">
                  <c:v>43119</c:v>
                </c:pt>
                <c:pt idx="14">
                  <c:v>43122</c:v>
                </c:pt>
                <c:pt idx="15">
                  <c:v>43123</c:v>
                </c:pt>
                <c:pt idx="16">
                  <c:v>43124</c:v>
                </c:pt>
                <c:pt idx="17">
                  <c:v>43125</c:v>
                </c:pt>
                <c:pt idx="18">
                  <c:v>43126</c:v>
                </c:pt>
                <c:pt idx="19">
                  <c:v>43129</c:v>
                </c:pt>
                <c:pt idx="20">
                  <c:v>43130</c:v>
                </c:pt>
                <c:pt idx="21">
                  <c:v>43131</c:v>
                </c:pt>
                <c:pt idx="22">
                  <c:v>43132</c:v>
                </c:pt>
                <c:pt idx="23">
                  <c:v>43133</c:v>
                </c:pt>
                <c:pt idx="24">
                  <c:v>43136</c:v>
                </c:pt>
                <c:pt idx="25">
                  <c:v>43137</c:v>
                </c:pt>
                <c:pt idx="26">
                  <c:v>43138</c:v>
                </c:pt>
                <c:pt idx="27">
                  <c:v>43139</c:v>
                </c:pt>
                <c:pt idx="28">
                  <c:v>43140</c:v>
                </c:pt>
                <c:pt idx="29">
                  <c:v>43143</c:v>
                </c:pt>
                <c:pt idx="30">
                  <c:v>43144</c:v>
                </c:pt>
                <c:pt idx="31">
                  <c:v>43145</c:v>
                </c:pt>
                <c:pt idx="32">
                  <c:v>43146</c:v>
                </c:pt>
                <c:pt idx="33">
                  <c:v>43147</c:v>
                </c:pt>
                <c:pt idx="34">
                  <c:v>43150</c:v>
                </c:pt>
                <c:pt idx="35">
                  <c:v>43151</c:v>
                </c:pt>
                <c:pt idx="36">
                  <c:v>43152</c:v>
                </c:pt>
                <c:pt idx="37">
                  <c:v>43153</c:v>
                </c:pt>
                <c:pt idx="38">
                  <c:v>43154</c:v>
                </c:pt>
                <c:pt idx="39">
                  <c:v>43157</c:v>
                </c:pt>
                <c:pt idx="40">
                  <c:v>43158</c:v>
                </c:pt>
                <c:pt idx="41">
                  <c:v>43159</c:v>
                </c:pt>
                <c:pt idx="42">
                  <c:v>43160</c:v>
                </c:pt>
                <c:pt idx="43">
                  <c:v>43161</c:v>
                </c:pt>
                <c:pt idx="44">
                  <c:v>43164</c:v>
                </c:pt>
                <c:pt idx="45">
                  <c:v>43165</c:v>
                </c:pt>
                <c:pt idx="46">
                  <c:v>43166</c:v>
                </c:pt>
                <c:pt idx="47">
                  <c:v>43167</c:v>
                </c:pt>
                <c:pt idx="48">
                  <c:v>43168</c:v>
                </c:pt>
                <c:pt idx="49">
                  <c:v>43171</c:v>
                </c:pt>
                <c:pt idx="50">
                  <c:v>43172</c:v>
                </c:pt>
                <c:pt idx="51">
                  <c:v>43173</c:v>
                </c:pt>
                <c:pt idx="52">
                  <c:v>43174</c:v>
                </c:pt>
                <c:pt idx="53">
                  <c:v>43175</c:v>
                </c:pt>
                <c:pt idx="54">
                  <c:v>43178</c:v>
                </c:pt>
                <c:pt idx="55">
                  <c:v>43179</c:v>
                </c:pt>
                <c:pt idx="56">
                  <c:v>43180</c:v>
                </c:pt>
                <c:pt idx="57">
                  <c:v>43181</c:v>
                </c:pt>
                <c:pt idx="58">
                  <c:v>43182</c:v>
                </c:pt>
                <c:pt idx="59">
                  <c:v>43185</c:v>
                </c:pt>
                <c:pt idx="60">
                  <c:v>43186</c:v>
                </c:pt>
                <c:pt idx="61">
                  <c:v>43187</c:v>
                </c:pt>
                <c:pt idx="62">
                  <c:v>43188</c:v>
                </c:pt>
                <c:pt idx="63">
                  <c:v>43189</c:v>
                </c:pt>
                <c:pt idx="64">
                  <c:v>43192</c:v>
                </c:pt>
                <c:pt idx="65">
                  <c:v>43193</c:v>
                </c:pt>
                <c:pt idx="66">
                  <c:v>43194</c:v>
                </c:pt>
                <c:pt idx="67">
                  <c:v>43195</c:v>
                </c:pt>
                <c:pt idx="68">
                  <c:v>43196</c:v>
                </c:pt>
                <c:pt idx="69">
                  <c:v>43199</c:v>
                </c:pt>
                <c:pt idx="70">
                  <c:v>43200</c:v>
                </c:pt>
                <c:pt idx="71">
                  <c:v>43201</c:v>
                </c:pt>
                <c:pt idx="72">
                  <c:v>43202</c:v>
                </c:pt>
                <c:pt idx="73">
                  <c:v>43203</c:v>
                </c:pt>
                <c:pt idx="74">
                  <c:v>43206</c:v>
                </c:pt>
                <c:pt idx="75">
                  <c:v>43207</c:v>
                </c:pt>
                <c:pt idx="76">
                  <c:v>43208</c:v>
                </c:pt>
                <c:pt idx="77">
                  <c:v>43209</c:v>
                </c:pt>
                <c:pt idx="78">
                  <c:v>43210</c:v>
                </c:pt>
                <c:pt idx="79">
                  <c:v>43213</c:v>
                </c:pt>
                <c:pt idx="80">
                  <c:v>43214</c:v>
                </c:pt>
                <c:pt idx="81">
                  <c:v>43215</c:v>
                </c:pt>
                <c:pt idx="82">
                  <c:v>43216</c:v>
                </c:pt>
                <c:pt idx="83">
                  <c:v>43217</c:v>
                </c:pt>
                <c:pt idx="84">
                  <c:v>43220</c:v>
                </c:pt>
                <c:pt idx="85">
                  <c:v>43221</c:v>
                </c:pt>
                <c:pt idx="86">
                  <c:v>43222</c:v>
                </c:pt>
                <c:pt idx="87">
                  <c:v>43223</c:v>
                </c:pt>
                <c:pt idx="88">
                  <c:v>43224</c:v>
                </c:pt>
                <c:pt idx="89">
                  <c:v>43227</c:v>
                </c:pt>
                <c:pt idx="90">
                  <c:v>43228</c:v>
                </c:pt>
                <c:pt idx="91">
                  <c:v>43229</c:v>
                </c:pt>
                <c:pt idx="92">
                  <c:v>43230</c:v>
                </c:pt>
                <c:pt idx="93">
                  <c:v>43231</c:v>
                </c:pt>
                <c:pt idx="94">
                  <c:v>43234</c:v>
                </c:pt>
                <c:pt idx="95">
                  <c:v>43235</c:v>
                </c:pt>
                <c:pt idx="96">
                  <c:v>43236</c:v>
                </c:pt>
                <c:pt idx="97">
                  <c:v>43237</c:v>
                </c:pt>
                <c:pt idx="98">
                  <c:v>43238</c:v>
                </c:pt>
                <c:pt idx="99">
                  <c:v>43241</c:v>
                </c:pt>
                <c:pt idx="100">
                  <c:v>43242</c:v>
                </c:pt>
                <c:pt idx="101">
                  <c:v>43243</c:v>
                </c:pt>
                <c:pt idx="102">
                  <c:v>43244</c:v>
                </c:pt>
                <c:pt idx="103">
                  <c:v>43245</c:v>
                </c:pt>
                <c:pt idx="104">
                  <c:v>43248</c:v>
                </c:pt>
                <c:pt idx="105">
                  <c:v>43249</c:v>
                </c:pt>
                <c:pt idx="106">
                  <c:v>43250</c:v>
                </c:pt>
                <c:pt idx="107">
                  <c:v>43251</c:v>
                </c:pt>
                <c:pt idx="108">
                  <c:v>43252</c:v>
                </c:pt>
                <c:pt idx="109">
                  <c:v>43255</c:v>
                </c:pt>
                <c:pt idx="110">
                  <c:v>43256</c:v>
                </c:pt>
                <c:pt idx="111">
                  <c:v>43257</c:v>
                </c:pt>
                <c:pt idx="112">
                  <c:v>43258</c:v>
                </c:pt>
                <c:pt idx="113">
                  <c:v>43259</c:v>
                </c:pt>
                <c:pt idx="114">
                  <c:v>43262</c:v>
                </c:pt>
                <c:pt idx="115">
                  <c:v>43263</c:v>
                </c:pt>
                <c:pt idx="116">
                  <c:v>43264</c:v>
                </c:pt>
                <c:pt idx="117">
                  <c:v>43265</c:v>
                </c:pt>
                <c:pt idx="118">
                  <c:v>43266</c:v>
                </c:pt>
                <c:pt idx="119">
                  <c:v>43269</c:v>
                </c:pt>
                <c:pt idx="120">
                  <c:v>43270</c:v>
                </c:pt>
                <c:pt idx="121">
                  <c:v>43271</c:v>
                </c:pt>
                <c:pt idx="122">
                  <c:v>43272</c:v>
                </c:pt>
                <c:pt idx="123">
                  <c:v>43273</c:v>
                </c:pt>
                <c:pt idx="124">
                  <c:v>43276</c:v>
                </c:pt>
                <c:pt idx="125">
                  <c:v>43277</c:v>
                </c:pt>
                <c:pt idx="126">
                  <c:v>43278</c:v>
                </c:pt>
                <c:pt idx="127">
                  <c:v>43279</c:v>
                </c:pt>
                <c:pt idx="128">
                  <c:v>43280</c:v>
                </c:pt>
                <c:pt idx="129">
                  <c:v>43283</c:v>
                </c:pt>
                <c:pt idx="130">
                  <c:v>43284</c:v>
                </c:pt>
                <c:pt idx="131">
                  <c:v>43285</c:v>
                </c:pt>
                <c:pt idx="132">
                  <c:v>43286</c:v>
                </c:pt>
                <c:pt idx="133">
                  <c:v>43287</c:v>
                </c:pt>
                <c:pt idx="134">
                  <c:v>43290</c:v>
                </c:pt>
                <c:pt idx="135">
                  <c:v>43291</c:v>
                </c:pt>
                <c:pt idx="136">
                  <c:v>43292</c:v>
                </c:pt>
                <c:pt idx="137">
                  <c:v>43293</c:v>
                </c:pt>
                <c:pt idx="138">
                  <c:v>43294</c:v>
                </c:pt>
                <c:pt idx="139">
                  <c:v>43297</c:v>
                </c:pt>
                <c:pt idx="140">
                  <c:v>43298</c:v>
                </c:pt>
                <c:pt idx="141">
                  <c:v>43299</c:v>
                </c:pt>
                <c:pt idx="142">
                  <c:v>43300</c:v>
                </c:pt>
                <c:pt idx="143">
                  <c:v>43301</c:v>
                </c:pt>
                <c:pt idx="144">
                  <c:v>43304</c:v>
                </c:pt>
                <c:pt idx="145">
                  <c:v>43305</c:v>
                </c:pt>
                <c:pt idx="146">
                  <c:v>43306</c:v>
                </c:pt>
                <c:pt idx="147">
                  <c:v>43307</c:v>
                </c:pt>
                <c:pt idx="148">
                  <c:v>43308</c:v>
                </c:pt>
                <c:pt idx="149">
                  <c:v>43311</c:v>
                </c:pt>
                <c:pt idx="150">
                  <c:v>43312</c:v>
                </c:pt>
                <c:pt idx="151">
                  <c:v>43313</c:v>
                </c:pt>
                <c:pt idx="152">
                  <c:v>43314</c:v>
                </c:pt>
                <c:pt idx="153">
                  <c:v>43315</c:v>
                </c:pt>
                <c:pt idx="154">
                  <c:v>43318</c:v>
                </c:pt>
                <c:pt idx="155">
                  <c:v>43319</c:v>
                </c:pt>
                <c:pt idx="156">
                  <c:v>43320</c:v>
                </c:pt>
                <c:pt idx="157">
                  <c:v>43321</c:v>
                </c:pt>
                <c:pt idx="158">
                  <c:v>43322</c:v>
                </c:pt>
                <c:pt idx="159">
                  <c:v>43325</c:v>
                </c:pt>
                <c:pt idx="160">
                  <c:v>43326</c:v>
                </c:pt>
                <c:pt idx="161">
                  <c:v>43327</c:v>
                </c:pt>
                <c:pt idx="162">
                  <c:v>43328</c:v>
                </c:pt>
                <c:pt idx="163">
                  <c:v>43329</c:v>
                </c:pt>
                <c:pt idx="164">
                  <c:v>43332</c:v>
                </c:pt>
                <c:pt idx="165">
                  <c:v>43333</c:v>
                </c:pt>
                <c:pt idx="166">
                  <c:v>43334</c:v>
                </c:pt>
                <c:pt idx="167">
                  <c:v>43335</c:v>
                </c:pt>
                <c:pt idx="168">
                  <c:v>43336</c:v>
                </c:pt>
                <c:pt idx="169">
                  <c:v>43339</c:v>
                </c:pt>
                <c:pt idx="170">
                  <c:v>43340</c:v>
                </c:pt>
                <c:pt idx="171">
                  <c:v>43341</c:v>
                </c:pt>
                <c:pt idx="172">
                  <c:v>43342</c:v>
                </c:pt>
                <c:pt idx="173">
                  <c:v>43343</c:v>
                </c:pt>
                <c:pt idx="174">
                  <c:v>43346</c:v>
                </c:pt>
                <c:pt idx="175">
                  <c:v>43347</c:v>
                </c:pt>
                <c:pt idx="176">
                  <c:v>43348</c:v>
                </c:pt>
                <c:pt idx="177">
                  <c:v>43349</c:v>
                </c:pt>
                <c:pt idx="178">
                  <c:v>43350</c:v>
                </c:pt>
                <c:pt idx="179">
                  <c:v>43353</c:v>
                </c:pt>
                <c:pt idx="180">
                  <c:v>43354</c:v>
                </c:pt>
                <c:pt idx="181">
                  <c:v>43355</c:v>
                </c:pt>
                <c:pt idx="182">
                  <c:v>43356</c:v>
                </c:pt>
                <c:pt idx="183">
                  <c:v>43357</c:v>
                </c:pt>
                <c:pt idx="184">
                  <c:v>43360</c:v>
                </c:pt>
                <c:pt idx="185">
                  <c:v>43361</c:v>
                </c:pt>
                <c:pt idx="186">
                  <c:v>43362</c:v>
                </c:pt>
                <c:pt idx="187">
                  <c:v>43363</c:v>
                </c:pt>
                <c:pt idx="188">
                  <c:v>43364</c:v>
                </c:pt>
                <c:pt idx="189">
                  <c:v>43367</c:v>
                </c:pt>
                <c:pt idx="190">
                  <c:v>43368</c:v>
                </c:pt>
                <c:pt idx="191">
                  <c:v>43369</c:v>
                </c:pt>
                <c:pt idx="192">
                  <c:v>43370</c:v>
                </c:pt>
                <c:pt idx="193">
                  <c:v>43371</c:v>
                </c:pt>
                <c:pt idx="194">
                  <c:v>43374</c:v>
                </c:pt>
                <c:pt idx="195">
                  <c:v>43375</c:v>
                </c:pt>
                <c:pt idx="196">
                  <c:v>43376</c:v>
                </c:pt>
                <c:pt idx="197">
                  <c:v>43377</c:v>
                </c:pt>
                <c:pt idx="198">
                  <c:v>43378</c:v>
                </c:pt>
                <c:pt idx="199">
                  <c:v>43381</c:v>
                </c:pt>
                <c:pt idx="200">
                  <c:v>43382</c:v>
                </c:pt>
                <c:pt idx="201">
                  <c:v>43383</c:v>
                </c:pt>
                <c:pt idx="202">
                  <c:v>43384</c:v>
                </c:pt>
                <c:pt idx="203">
                  <c:v>43385</c:v>
                </c:pt>
                <c:pt idx="204">
                  <c:v>43388</c:v>
                </c:pt>
                <c:pt idx="205">
                  <c:v>43389</c:v>
                </c:pt>
                <c:pt idx="206">
                  <c:v>43390</c:v>
                </c:pt>
                <c:pt idx="207">
                  <c:v>43391</c:v>
                </c:pt>
                <c:pt idx="208">
                  <c:v>43392</c:v>
                </c:pt>
                <c:pt idx="209">
                  <c:v>43395</c:v>
                </c:pt>
                <c:pt idx="210">
                  <c:v>43396</c:v>
                </c:pt>
                <c:pt idx="211">
                  <c:v>43397</c:v>
                </c:pt>
                <c:pt idx="212">
                  <c:v>43398</c:v>
                </c:pt>
                <c:pt idx="213">
                  <c:v>43399</c:v>
                </c:pt>
                <c:pt idx="214">
                  <c:v>43402</c:v>
                </c:pt>
                <c:pt idx="215">
                  <c:v>43403</c:v>
                </c:pt>
                <c:pt idx="216">
                  <c:v>43404</c:v>
                </c:pt>
                <c:pt idx="217">
                  <c:v>43405</c:v>
                </c:pt>
                <c:pt idx="218">
                  <c:v>43406</c:v>
                </c:pt>
                <c:pt idx="219">
                  <c:v>43409</c:v>
                </c:pt>
                <c:pt idx="220">
                  <c:v>43410</c:v>
                </c:pt>
                <c:pt idx="221">
                  <c:v>43411</c:v>
                </c:pt>
                <c:pt idx="222">
                  <c:v>43412</c:v>
                </c:pt>
                <c:pt idx="223">
                  <c:v>43413</c:v>
                </c:pt>
                <c:pt idx="224">
                  <c:v>43416</c:v>
                </c:pt>
                <c:pt idx="225">
                  <c:v>43417</c:v>
                </c:pt>
                <c:pt idx="226">
                  <c:v>43418</c:v>
                </c:pt>
                <c:pt idx="227">
                  <c:v>43419</c:v>
                </c:pt>
                <c:pt idx="228">
                  <c:v>43420</c:v>
                </c:pt>
                <c:pt idx="229">
                  <c:v>43423</c:v>
                </c:pt>
                <c:pt idx="230">
                  <c:v>43424</c:v>
                </c:pt>
                <c:pt idx="231">
                  <c:v>43425</c:v>
                </c:pt>
                <c:pt idx="232">
                  <c:v>43426</c:v>
                </c:pt>
                <c:pt idx="233">
                  <c:v>43427</c:v>
                </c:pt>
                <c:pt idx="234">
                  <c:v>43430</c:v>
                </c:pt>
                <c:pt idx="235">
                  <c:v>43431</c:v>
                </c:pt>
                <c:pt idx="236">
                  <c:v>43432</c:v>
                </c:pt>
                <c:pt idx="237">
                  <c:v>43433</c:v>
                </c:pt>
                <c:pt idx="238">
                  <c:v>43434</c:v>
                </c:pt>
                <c:pt idx="239">
                  <c:v>43437</c:v>
                </c:pt>
                <c:pt idx="240">
                  <c:v>43438</c:v>
                </c:pt>
                <c:pt idx="241">
                  <c:v>43439</c:v>
                </c:pt>
                <c:pt idx="242">
                  <c:v>43440</c:v>
                </c:pt>
                <c:pt idx="243">
                  <c:v>43441</c:v>
                </c:pt>
                <c:pt idx="244">
                  <c:v>43444</c:v>
                </c:pt>
                <c:pt idx="245">
                  <c:v>43445</c:v>
                </c:pt>
                <c:pt idx="246">
                  <c:v>43446</c:v>
                </c:pt>
                <c:pt idx="247">
                  <c:v>43447</c:v>
                </c:pt>
                <c:pt idx="248">
                  <c:v>43448</c:v>
                </c:pt>
                <c:pt idx="249">
                  <c:v>43451</c:v>
                </c:pt>
                <c:pt idx="250">
                  <c:v>43452</c:v>
                </c:pt>
                <c:pt idx="251">
                  <c:v>43453</c:v>
                </c:pt>
                <c:pt idx="252">
                  <c:v>43454</c:v>
                </c:pt>
                <c:pt idx="253">
                  <c:v>43455</c:v>
                </c:pt>
                <c:pt idx="254">
                  <c:v>43458</c:v>
                </c:pt>
                <c:pt idx="255">
                  <c:v>43459</c:v>
                </c:pt>
                <c:pt idx="256">
                  <c:v>43460</c:v>
                </c:pt>
                <c:pt idx="257">
                  <c:v>43461</c:v>
                </c:pt>
                <c:pt idx="258">
                  <c:v>43462</c:v>
                </c:pt>
                <c:pt idx="259">
                  <c:v>43465</c:v>
                </c:pt>
                <c:pt idx="260">
                  <c:v>43466</c:v>
                </c:pt>
                <c:pt idx="261">
                  <c:v>43467</c:v>
                </c:pt>
                <c:pt idx="262">
                  <c:v>43468</c:v>
                </c:pt>
                <c:pt idx="263">
                  <c:v>43469</c:v>
                </c:pt>
                <c:pt idx="264">
                  <c:v>43472</c:v>
                </c:pt>
                <c:pt idx="265">
                  <c:v>43473</c:v>
                </c:pt>
                <c:pt idx="266">
                  <c:v>43474</c:v>
                </c:pt>
                <c:pt idx="267">
                  <c:v>43475</c:v>
                </c:pt>
                <c:pt idx="268">
                  <c:v>43476</c:v>
                </c:pt>
                <c:pt idx="269">
                  <c:v>43479</c:v>
                </c:pt>
                <c:pt idx="270">
                  <c:v>43480</c:v>
                </c:pt>
                <c:pt idx="271">
                  <c:v>43481</c:v>
                </c:pt>
                <c:pt idx="272">
                  <c:v>43482</c:v>
                </c:pt>
                <c:pt idx="273">
                  <c:v>43483</c:v>
                </c:pt>
                <c:pt idx="274">
                  <c:v>43486</c:v>
                </c:pt>
                <c:pt idx="275">
                  <c:v>43487</c:v>
                </c:pt>
                <c:pt idx="276">
                  <c:v>43488</c:v>
                </c:pt>
                <c:pt idx="277">
                  <c:v>43489</c:v>
                </c:pt>
                <c:pt idx="278">
                  <c:v>43490</c:v>
                </c:pt>
                <c:pt idx="279">
                  <c:v>43493</c:v>
                </c:pt>
                <c:pt idx="280">
                  <c:v>43494</c:v>
                </c:pt>
                <c:pt idx="281">
                  <c:v>43495</c:v>
                </c:pt>
                <c:pt idx="282">
                  <c:v>43496</c:v>
                </c:pt>
                <c:pt idx="283">
                  <c:v>43497</c:v>
                </c:pt>
                <c:pt idx="284">
                  <c:v>43500</c:v>
                </c:pt>
                <c:pt idx="285">
                  <c:v>43501</c:v>
                </c:pt>
                <c:pt idx="286">
                  <c:v>43502</c:v>
                </c:pt>
                <c:pt idx="287">
                  <c:v>43503</c:v>
                </c:pt>
                <c:pt idx="288">
                  <c:v>43504</c:v>
                </c:pt>
                <c:pt idx="289">
                  <c:v>43507</c:v>
                </c:pt>
                <c:pt idx="290">
                  <c:v>43508</c:v>
                </c:pt>
                <c:pt idx="291">
                  <c:v>43509</c:v>
                </c:pt>
                <c:pt idx="292">
                  <c:v>43510</c:v>
                </c:pt>
                <c:pt idx="293">
                  <c:v>43511</c:v>
                </c:pt>
                <c:pt idx="294">
                  <c:v>43514</c:v>
                </c:pt>
                <c:pt idx="295">
                  <c:v>43515</c:v>
                </c:pt>
                <c:pt idx="296">
                  <c:v>43516</c:v>
                </c:pt>
                <c:pt idx="297">
                  <c:v>43517</c:v>
                </c:pt>
                <c:pt idx="298">
                  <c:v>43518</c:v>
                </c:pt>
                <c:pt idx="299">
                  <c:v>43521</c:v>
                </c:pt>
                <c:pt idx="300">
                  <c:v>43522</c:v>
                </c:pt>
                <c:pt idx="301">
                  <c:v>43523</c:v>
                </c:pt>
                <c:pt idx="302">
                  <c:v>43524</c:v>
                </c:pt>
                <c:pt idx="303">
                  <c:v>43525</c:v>
                </c:pt>
                <c:pt idx="304">
                  <c:v>43528</c:v>
                </c:pt>
                <c:pt idx="305">
                  <c:v>43529</c:v>
                </c:pt>
                <c:pt idx="306">
                  <c:v>43530</c:v>
                </c:pt>
                <c:pt idx="307">
                  <c:v>43531</c:v>
                </c:pt>
                <c:pt idx="308">
                  <c:v>43532</c:v>
                </c:pt>
                <c:pt idx="309">
                  <c:v>43535</c:v>
                </c:pt>
                <c:pt idx="310">
                  <c:v>43536</c:v>
                </c:pt>
                <c:pt idx="311">
                  <c:v>43537</c:v>
                </c:pt>
                <c:pt idx="312">
                  <c:v>43538</c:v>
                </c:pt>
                <c:pt idx="313">
                  <c:v>43539</c:v>
                </c:pt>
                <c:pt idx="314">
                  <c:v>43542</c:v>
                </c:pt>
                <c:pt idx="315">
                  <c:v>43543</c:v>
                </c:pt>
                <c:pt idx="316">
                  <c:v>43544</c:v>
                </c:pt>
                <c:pt idx="317">
                  <c:v>43545</c:v>
                </c:pt>
                <c:pt idx="318">
                  <c:v>43546</c:v>
                </c:pt>
                <c:pt idx="319">
                  <c:v>43549</c:v>
                </c:pt>
                <c:pt idx="320">
                  <c:v>43550</c:v>
                </c:pt>
                <c:pt idx="321">
                  <c:v>43551</c:v>
                </c:pt>
                <c:pt idx="322">
                  <c:v>43552</c:v>
                </c:pt>
                <c:pt idx="323">
                  <c:v>43553</c:v>
                </c:pt>
                <c:pt idx="324">
                  <c:v>43556</c:v>
                </c:pt>
                <c:pt idx="325">
                  <c:v>43557</c:v>
                </c:pt>
                <c:pt idx="326">
                  <c:v>43558</c:v>
                </c:pt>
                <c:pt idx="327">
                  <c:v>43559</c:v>
                </c:pt>
                <c:pt idx="328">
                  <c:v>43560</c:v>
                </c:pt>
                <c:pt idx="329">
                  <c:v>43563</c:v>
                </c:pt>
                <c:pt idx="330">
                  <c:v>43564</c:v>
                </c:pt>
                <c:pt idx="331">
                  <c:v>43565</c:v>
                </c:pt>
                <c:pt idx="332">
                  <c:v>43566</c:v>
                </c:pt>
                <c:pt idx="333">
                  <c:v>43567</c:v>
                </c:pt>
                <c:pt idx="334">
                  <c:v>43570</c:v>
                </c:pt>
                <c:pt idx="335">
                  <c:v>43571</c:v>
                </c:pt>
                <c:pt idx="336">
                  <c:v>43572</c:v>
                </c:pt>
                <c:pt idx="337">
                  <c:v>43573</c:v>
                </c:pt>
                <c:pt idx="338">
                  <c:v>43574</c:v>
                </c:pt>
                <c:pt idx="339">
                  <c:v>43577</c:v>
                </c:pt>
                <c:pt idx="340">
                  <c:v>43578</c:v>
                </c:pt>
                <c:pt idx="341">
                  <c:v>43579</c:v>
                </c:pt>
                <c:pt idx="342">
                  <c:v>43580</c:v>
                </c:pt>
                <c:pt idx="343">
                  <c:v>43581</c:v>
                </c:pt>
                <c:pt idx="344">
                  <c:v>43584</c:v>
                </c:pt>
                <c:pt idx="345">
                  <c:v>43585</c:v>
                </c:pt>
                <c:pt idx="346">
                  <c:v>43586</c:v>
                </c:pt>
                <c:pt idx="347">
                  <c:v>43587</c:v>
                </c:pt>
                <c:pt idx="348">
                  <c:v>43588</c:v>
                </c:pt>
                <c:pt idx="349">
                  <c:v>43591</c:v>
                </c:pt>
                <c:pt idx="350">
                  <c:v>43592</c:v>
                </c:pt>
                <c:pt idx="351">
                  <c:v>43593</c:v>
                </c:pt>
                <c:pt idx="352">
                  <c:v>43594</c:v>
                </c:pt>
                <c:pt idx="353">
                  <c:v>43595</c:v>
                </c:pt>
                <c:pt idx="354">
                  <c:v>43598</c:v>
                </c:pt>
                <c:pt idx="355">
                  <c:v>43599</c:v>
                </c:pt>
                <c:pt idx="356">
                  <c:v>43600</c:v>
                </c:pt>
                <c:pt idx="357">
                  <c:v>43601</c:v>
                </c:pt>
                <c:pt idx="358">
                  <c:v>43602</c:v>
                </c:pt>
                <c:pt idx="359">
                  <c:v>43605</c:v>
                </c:pt>
                <c:pt idx="360">
                  <c:v>43606</c:v>
                </c:pt>
                <c:pt idx="361">
                  <c:v>43607</c:v>
                </c:pt>
                <c:pt idx="362">
                  <c:v>43608</c:v>
                </c:pt>
                <c:pt idx="363">
                  <c:v>43609</c:v>
                </c:pt>
                <c:pt idx="364">
                  <c:v>43612</c:v>
                </c:pt>
                <c:pt idx="365">
                  <c:v>43613</c:v>
                </c:pt>
                <c:pt idx="366">
                  <c:v>43614</c:v>
                </c:pt>
                <c:pt idx="367">
                  <c:v>43615</c:v>
                </c:pt>
                <c:pt idx="368">
                  <c:v>43616</c:v>
                </c:pt>
                <c:pt idx="369">
                  <c:v>43619</c:v>
                </c:pt>
                <c:pt idx="370">
                  <c:v>43620</c:v>
                </c:pt>
                <c:pt idx="371">
                  <c:v>43621</c:v>
                </c:pt>
                <c:pt idx="372">
                  <c:v>43622</c:v>
                </c:pt>
                <c:pt idx="373">
                  <c:v>43623</c:v>
                </c:pt>
                <c:pt idx="374">
                  <c:v>43626</c:v>
                </c:pt>
                <c:pt idx="375">
                  <c:v>43627</c:v>
                </c:pt>
                <c:pt idx="376">
                  <c:v>43628</c:v>
                </c:pt>
                <c:pt idx="377">
                  <c:v>43629</c:v>
                </c:pt>
                <c:pt idx="378">
                  <c:v>43630</c:v>
                </c:pt>
                <c:pt idx="379">
                  <c:v>43633</c:v>
                </c:pt>
                <c:pt idx="380">
                  <c:v>43634</c:v>
                </c:pt>
                <c:pt idx="381">
                  <c:v>43635</c:v>
                </c:pt>
                <c:pt idx="382">
                  <c:v>43636</c:v>
                </c:pt>
                <c:pt idx="383">
                  <c:v>43637</c:v>
                </c:pt>
                <c:pt idx="384">
                  <c:v>43640</c:v>
                </c:pt>
                <c:pt idx="385">
                  <c:v>43641</c:v>
                </c:pt>
                <c:pt idx="386">
                  <c:v>43642</c:v>
                </c:pt>
                <c:pt idx="387">
                  <c:v>43643</c:v>
                </c:pt>
                <c:pt idx="388">
                  <c:v>43644</c:v>
                </c:pt>
                <c:pt idx="389">
                  <c:v>43647</c:v>
                </c:pt>
                <c:pt idx="390">
                  <c:v>43648</c:v>
                </c:pt>
                <c:pt idx="391">
                  <c:v>43649</c:v>
                </c:pt>
                <c:pt idx="392">
                  <c:v>43650</c:v>
                </c:pt>
                <c:pt idx="393">
                  <c:v>43651</c:v>
                </c:pt>
                <c:pt idx="394">
                  <c:v>43654</c:v>
                </c:pt>
                <c:pt idx="395">
                  <c:v>43655</c:v>
                </c:pt>
                <c:pt idx="396">
                  <c:v>43656</c:v>
                </c:pt>
                <c:pt idx="397">
                  <c:v>43657</c:v>
                </c:pt>
                <c:pt idx="398">
                  <c:v>43658</c:v>
                </c:pt>
                <c:pt idx="399">
                  <c:v>43661</c:v>
                </c:pt>
                <c:pt idx="400">
                  <c:v>43662</c:v>
                </c:pt>
                <c:pt idx="401">
                  <c:v>43663</c:v>
                </c:pt>
                <c:pt idx="402">
                  <c:v>43664</c:v>
                </c:pt>
                <c:pt idx="403">
                  <c:v>43665</c:v>
                </c:pt>
                <c:pt idx="404">
                  <c:v>43668</c:v>
                </c:pt>
                <c:pt idx="405">
                  <c:v>43669</c:v>
                </c:pt>
                <c:pt idx="406">
                  <c:v>43670</c:v>
                </c:pt>
                <c:pt idx="407">
                  <c:v>43671</c:v>
                </c:pt>
                <c:pt idx="408">
                  <c:v>43672</c:v>
                </c:pt>
                <c:pt idx="409">
                  <c:v>43675</c:v>
                </c:pt>
                <c:pt idx="410">
                  <c:v>43676</c:v>
                </c:pt>
                <c:pt idx="411">
                  <c:v>43677</c:v>
                </c:pt>
                <c:pt idx="412">
                  <c:v>43678</c:v>
                </c:pt>
                <c:pt idx="413">
                  <c:v>43679</c:v>
                </c:pt>
                <c:pt idx="414">
                  <c:v>43682</c:v>
                </c:pt>
                <c:pt idx="415">
                  <c:v>43683</c:v>
                </c:pt>
                <c:pt idx="416">
                  <c:v>43684</c:v>
                </c:pt>
                <c:pt idx="417">
                  <c:v>43685</c:v>
                </c:pt>
                <c:pt idx="418">
                  <c:v>43686</c:v>
                </c:pt>
                <c:pt idx="419">
                  <c:v>43689</c:v>
                </c:pt>
                <c:pt idx="420">
                  <c:v>43690</c:v>
                </c:pt>
                <c:pt idx="421">
                  <c:v>43691</c:v>
                </c:pt>
                <c:pt idx="422">
                  <c:v>43692</c:v>
                </c:pt>
                <c:pt idx="423">
                  <c:v>43693</c:v>
                </c:pt>
                <c:pt idx="424">
                  <c:v>43696</c:v>
                </c:pt>
                <c:pt idx="425">
                  <c:v>43697</c:v>
                </c:pt>
                <c:pt idx="426">
                  <c:v>43698</c:v>
                </c:pt>
                <c:pt idx="427">
                  <c:v>43699</c:v>
                </c:pt>
                <c:pt idx="428">
                  <c:v>43700</c:v>
                </c:pt>
                <c:pt idx="429">
                  <c:v>43703</c:v>
                </c:pt>
                <c:pt idx="430">
                  <c:v>43704</c:v>
                </c:pt>
                <c:pt idx="431">
                  <c:v>43705</c:v>
                </c:pt>
                <c:pt idx="432">
                  <c:v>43706</c:v>
                </c:pt>
                <c:pt idx="433">
                  <c:v>43707</c:v>
                </c:pt>
                <c:pt idx="434">
                  <c:v>43710</c:v>
                </c:pt>
                <c:pt idx="435">
                  <c:v>43711</c:v>
                </c:pt>
                <c:pt idx="436">
                  <c:v>43712</c:v>
                </c:pt>
                <c:pt idx="437">
                  <c:v>43713</c:v>
                </c:pt>
                <c:pt idx="438">
                  <c:v>43714</c:v>
                </c:pt>
                <c:pt idx="439">
                  <c:v>43717</c:v>
                </c:pt>
                <c:pt idx="440">
                  <c:v>43718</c:v>
                </c:pt>
                <c:pt idx="441">
                  <c:v>43719</c:v>
                </c:pt>
                <c:pt idx="442">
                  <c:v>43720</c:v>
                </c:pt>
                <c:pt idx="443">
                  <c:v>43721</c:v>
                </c:pt>
                <c:pt idx="444">
                  <c:v>43724</c:v>
                </c:pt>
                <c:pt idx="445">
                  <c:v>43725</c:v>
                </c:pt>
                <c:pt idx="446">
                  <c:v>43726</c:v>
                </c:pt>
                <c:pt idx="447">
                  <c:v>43727</c:v>
                </c:pt>
                <c:pt idx="448">
                  <c:v>43728</c:v>
                </c:pt>
                <c:pt idx="449">
                  <c:v>43731</c:v>
                </c:pt>
                <c:pt idx="450">
                  <c:v>43732</c:v>
                </c:pt>
                <c:pt idx="451">
                  <c:v>43733</c:v>
                </c:pt>
                <c:pt idx="452">
                  <c:v>43734</c:v>
                </c:pt>
                <c:pt idx="453">
                  <c:v>43735</c:v>
                </c:pt>
                <c:pt idx="454">
                  <c:v>43738</c:v>
                </c:pt>
                <c:pt idx="455">
                  <c:v>43739</c:v>
                </c:pt>
                <c:pt idx="456">
                  <c:v>43740</c:v>
                </c:pt>
                <c:pt idx="457">
                  <c:v>43741</c:v>
                </c:pt>
                <c:pt idx="458">
                  <c:v>43742</c:v>
                </c:pt>
                <c:pt idx="459">
                  <c:v>43745</c:v>
                </c:pt>
                <c:pt idx="460">
                  <c:v>43746</c:v>
                </c:pt>
                <c:pt idx="461">
                  <c:v>43747</c:v>
                </c:pt>
              </c:numCache>
            </c:numRef>
          </c:cat>
          <c:val>
            <c:numRef>
              <c:f>'Figs (USD)'!$W$8:$W$509</c:f>
              <c:numCache>
                <c:formatCode>General</c:formatCode>
                <c:ptCount val="502"/>
                <c:pt idx="0">
                  <c:v>100</c:v>
                </c:pt>
                <c:pt idx="1">
                  <c:v>101.30777644933988</c:v>
                </c:pt>
                <c:pt idx="2">
                  <c:v>103.30543613746789</c:v>
                </c:pt>
                <c:pt idx="3">
                  <c:v>103.7656126783852</c:v>
                </c:pt>
                <c:pt idx="4">
                  <c:v>103.7656126783852</c:v>
                </c:pt>
                <c:pt idx="5">
                  <c:v>103.87983007300755</c:v>
                </c:pt>
                <c:pt idx="6">
                  <c:v>103.97598636513952</c:v>
                </c:pt>
                <c:pt idx="7">
                  <c:v>103.70735926331052</c:v>
                </c:pt>
                <c:pt idx="8">
                  <c:v>103.39879423062247</c:v>
                </c:pt>
                <c:pt idx="9">
                  <c:v>103.40998702653202</c:v>
                </c:pt>
                <c:pt idx="10">
                  <c:v>104.70479000788585</c:v>
                </c:pt>
                <c:pt idx="11">
                  <c:v>105.83577115820002</c:v>
                </c:pt>
                <c:pt idx="12">
                  <c:v>106.28602681183385</c:v>
                </c:pt>
                <c:pt idx="13">
                  <c:v>106.18096715931928</c:v>
                </c:pt>
                <c:pt idx="14">
                  <c:v>106.84159649970746</c:v>
                </c:pt>
                <c:pt idx="15">
                  <c:v>107.86777237923228</c:v>
                </c:pt>
                <c:pt idx="16">
                  <c:v>111.30853959451555</c:v>
                </c:pt>
                <c:pt idx="17">
                  <c:v>112.17191116990155</c:v>
                </c:pt>
                <c:pt idx="18">
                  <c:v>111.75269008674418</c:v>
                </c:pt>
                <c:pt idx="19">
                  <c:v>111.01956195466919</c:v>
                </c:pt>
                <c:pt idx="20">
                  <c:v>109.47749993640458</c:v>
                </c:pt>
                <c:pt idx="21">
                  <c:v>108.88758871562668</c:v>
                </c:pt>
                <c:pt idx="22">
                  <c:v>112.1604639922668</c:v>
                </c:pt>
                <c:pt idx="23">
                  <c:v>108.7222405942357</c:v>
                </c:pt>
                <c:pt idx="24">
                  <c:v>104.9108392053115</c:v>
                </c:pt>
                <c:pt idx="25">
                  <c:v>105.72028185495154</c:v>
                </c:pt>
                <c:pt idx="26">
                  <c:v>104.75464882602834</c:v>
                </c:pt>
                <c:pt idx="27">
                  <c:v>101.41995879016052</c:v>
                </c:pt>
                <c:pt idx="28">
                  <c:v>100.02721884459822</c:v>
                </c:pt>
                <c:pt idx="29">
                  <c:v>102.28892676350134</c:v>
                </c:pt>
                <c:pt idx="30">
                  <c:v>101.32532878837985</c:v>
                </c:pt>
                <c:pt idx="31">
                  <c:v>104.00752969906642</c:v>
                </c:pt>
                <c:pt idx="32">
                  <c:v>104.07595838314977</c:v>
                </c:pt>
                <c:pt idx="33">
                  <c:v>105.16700160260488</c:v>
                </c:pt>
                <c:pt idx="34">
                  <c:v>104.8307089618682</c:v>
                </c:pt>
                <c:pt idx="35">
                  <c:v>104.17821983668694</c:v>
                </c:pt>
                <c:pt idx="36">
                  <c:v>103.79919106611382</c:v>
                </c:pt>
                <c:pt idx="37">
                  <c:v>105.50583806059373</c:v>
                </c:pt>
                <c:pt idx="38">
                  <c:v>106.40227926025796</c:v>
                </c:pt>
                <c:pt idx="39">
                  <c:v>106.10134567932641</c:v>
                </c:pt>
                <c:pt idx="40">
                  <c:v>104.65391366284246</c:v>
                </c:pt>
                <c:pt idx="41">
                  <c:v>101.3095571214164</c:v>
                </c:pt>
                <c:pt idx="42">
                  <c:v>100.0526570171199</c:v>
                </c:pt>
                <c:pt idx="43">
                  <c:v>99.991859784793064</c:v>
                </c:pt>
                <c:pt idx="44">
                  <c:v>101.44895830683524</c:v>
                </c:pt>
                <c:pt idx="45">
                  <c:v>101.88267914833</c:v>
                </c:pt>
                <c:pt idx="46">
                  <c:v>101.12538475235939</c:v>
                </c:pt>
                <c:pt idx="47">
                  <c:v>101.07043829971256</c:v>
                </c:pt>
                <c:pt idx="48">
                  <c:v>101.93940627305336</c:v>
                </c:pt>
                <c:pt idx="49">
                  <c:v>102.45605555696881</c:v>
                </c:pt>
                <c:pt idx="50">
                  <c:v>101.70079621479994</c:v>
                </c:pt>
                <c:pt idx="51">
                  <c:v>101.65933199358957</c:v>
                </c:pt>
                <c:pt idx="52">
                  <c:v>101.91345933708122</c:v>
                </c:pt>
                <c:pt idx="53">
                  <c:v>102.47513418636007</c:v>
                </c:pt>
                <c:pt idx="54">
                  <c:v>102.47513418636007</c:v>
                </c:pt>
                <c:pt idx="55">
                  <c:v>102.2884180000509</c:v>
                </c:pt>
                <c:pt idx="56">
                  <c:v>103.83480450764418</c:v>
                </c:pt>
                <c:pt idx="57">
                  <c:v>101.74302358118592</c:v>
                </c:pt>
                <c:pt idx="58">
                  <c:v>102.1169647172547</c:v>
                </c:pt>
                <c:pt idx="59">
                  <c:v>104.46058355167764</c:v>
                </c:pt>
                <c:pt idx="60">
                  <c:v>103.67250896695583</c:v>
                </c:pt>
                <c:pt idx="61">
                  <c:v>103.47383683956146</c:v>
                </c:pt>
                <c:pt idx="62">
                  <c:v>103.47383683956146</c:v>
                </c:pt>
                <c:pt idx="63">
                  <c:v>103.47383683956146</c:v>
                </c:pt>
                <c:pt idx="64">
                  <c:v>104.360102770217</c:v>
                </c:pt>
                <c:pt idx="65">
                  <c:v>106.70194093256342</c:v>
                </c:pt>
                <c:pt idx="66">
                  <c:v>106.85838569357178</c:v>
                </c:pt>
                <c:pt idx="67">
                  <c:v>107.97028821449467</c:v>
                </c:pt>
                <c:pt idx="68">
                  <c:v>108.50957747195443</c:v>
                </c:pt>
                <c:pt idx="69">
                  <c:v>109.53931469563226</c:v>
                </c:pt>
                <c:pt idx="70">
                  <c:v>111.35763526748238</c:v>
                </c:pt>
                <c:pt idx="71">
                  <c:v>114.89176057592023</c:v>
                </c:pt>
                <c:pt idx="72">
                  <c:v>115.15377375289361</c:v>
                </c:pt>
                <c:pt idx="73">
                  <c:v>113.18892930731855</c:v>
                </c:pt>
                <c:pt idx="74">
                  <c:v>111.58479814810104</c:v>
                </c:pt>
                <c:pt idx="75">
                  <c:v>113.92612754699704</c:v>
                </c:pt>
                <c:pt idx="76">
                  <c:v>115.92683981582763</c:v>
                </c:pt>
                <c:pt idx="77">
                  <c:v>115.87825290631123</c:v>
                </c:pt>
                <c:pt idx="78">
                  <c:v>114.15557986314263</c:v>
                </c:pt>
                <c:pt idx="79">
                  <c:v>113.60255399252119</c:v>
                </c:pt>
                <c:pt idx="80">
                  <c:v>113.25659484622625</c:v>
                </c:pt>
                <c:pt idx="81">
                  <c:v>110.84480170944521</c:v>
                </c:pt>
                <c:pt idx="82">
                  <c:v>111.08849940220294</c:v>
                </c:pt>
                <c:pt idx="83">
                  <c:v>112.39907405052021</c:v>
                </c:pt>
                <c:pt idx="84">
                  <c:v>112.63437714634581</c:v>
                </c:pt>
                <c:pt idx="85">
                  <c:v>112.63437714634581</c:v>
                </c:pt>
                <c:pt idx="86">
                  <c:v>111.64966548803133</c:v>
                </c:pt>
                <c:pt idx="87">
                  <c:v>109.80870494263694</c:v>
                </c:pt>
                <c:pt idx="88">
                  <c:v>110.78298695021749</c:v>
                </c:pt>
                <c:pt idx="89">
                  <c:v>110.88524840375467</c:v>
                </c:pt>
                <c:pt idx="90">
                  <c:v>109.13306708046093</c:v>
                </c:pt>
                <c:pt idx="91">
                  <c:v>110.61356872122306</c:v>
                </c:pt>
                <c:pt idx="92">
                  <c:v>111.43547607539874</c:v>
                </c:pt>
                <c:pt idx="93">
                  <c:v>110.90992343110072</c:v>
                </c:pt>
                <c:pt idx="94">
                  <c:v>110.90992343110072</c:v>
                </c:pt>
                <c:pt idx="95">
                  <c:v>111.54689527104374</c:v>
                </c:pt>
                <c:pt idx="96">
                  <c:v>109.94123782147493</c:v>
                </c:pt>
                <c:pt idx="97">
                  <c:v>107.24809849660402</c:v>
                </c:pt>
                <c:pt idx="98">
                  <c:v>105.56663529292058</c:v>
                </c:pt>
                <c:pt idx="99">
                  <c:v>106.45188369667524</c:v>
                </c:pt>
                <c:pt idx="100">
                  <c:v>108.38594795349903</c:v>
                </c:pt>
                <c:pt idx="101">
                  <c:v>107.02271628806187</c:v>
                </c:pt>
                <c:pt idx="102">
                  <c:v>107.8995700948844</c:v>
                </c:pt>
                <c:pt idx="103">
                  <c:v>106.23845742921829</c:v>
                </c:pt>
                <c:pt idx="104">
                  <c:v>106.4966548803134</c:v>
                </c:pt>
                <c:pt idx="105">
                  <c:v>106.89094655439953</c:v>
                </c:pt>
                <c:pt idx="106">
                  <c:v>108.87614153799191</c:v>
                </c:pt>
                <c:pt idx="107">
                  <c:v>108.25824832744017</c:v>
                </c:pt>
                <c:pt idx="108">
                  <c:v>110.23046984304648</c:v>
                </c:pt>
                <c:pt idx="109">
                  <c:v>110.23046984304648</c:v>
                </c:pt>
                <c:pt idx="110">
                  <c:v>110.34468723766885</c:v>
                </c:pt>
                <c:pt idx="111">
                  <c:v>110.62654218920913</c:v>
                </c:pt>
                <c:pt idx="112">
                  <c:v>109.96540408537051</c:v>
                </c:pt>
                <c:pt idx="113">
                  <c:v>108.92345653888225</c:v>
                </c:pt>
                <c:pt idx="114">
                  <c:v>108.92345653888225</c:v>
                </c:pt>
                <c:pt idx="115">
                  <c:v>109.26025794306938</c:v>
                </c:pt>
                <c:pt idx="116">
                  <c:v>109.36582635903436</c:v>
                </c:pt>
                <c:pt idx="117">
                  <c:v>109.21217979700339</c:v>
                </c:pt>
                <c:pt idx="118">
                  <c:v>107.27124723359874</c:v>
                </c:pt>
                <c:pt idx="119">
                  <c:v>106.86550838187785</c:v>
                </c:pt>
                <c:pt idx="120">
                  <c:v>105.24713184604818</c:v>
                </c:pt>
                <c:pt idx="121">
                  <c:v>105.17132609193355</c:v>
                </c:pt>
                <c:pt idx="122">
                  <c:v>104.05967795273588</c:v>
                </c:pt>
                <c:pt idx="123">
                  <c:v>104.76584162193789</c:v>
                </c:pt>
                <c:pt idx="124">
                  <c:v>104.00396835491338</c:v>
                </c:pt>
                <c:pt idx="125">
                  <c:v>105.59894177202311</c:v>
                </c:pt>
                <c:pt idx="126">
                  <c:v>106.11228409351074</c:v>
                </c:pt>
                <c:pt idx="127">
                  <c:v>106.3877795019206</c:v>
                </c:pt>
                <c:pt idx="128">
                  <c:v>108.66118898018367</c:v>
                </c:pt>
                <c:pt idx="129">
                  <c:v>108.66118898018367</c:v>
                </c:pt>
                <c:pt idx="130">
                  <c:v>108.15064485767341</c:v>
                </c:pt>
                <c:pt idx="131">
                  <c:v>108.64287349596806</c:v>
                </c:pt>
                <c:pt idx="132">
                  <c:v>109.13611966116356</c:v>
                </c:pt>
                <c:pt idx="133">
                  <c:v>109.41008877922211</c:v>
                </c:pt>
                <c:pt idx="134">
                  <c:v>108.96263132456565</c:v>
                </c:pt>
                <c:pt idx="135">
                  <c:v>109.94225534837577</c:v>
                </c:pt>
                <c:pt idx="136">
                  <c:v>108.68611838925493</c:v>
                </c:pt>
                <c:pt idx="137">
                  <c:v>108.26511663402101</c:v>
                </c:pt>
                <c:pt idx="138">
                  <c:v>109.08015568161584</c:v>
                </c:pt>
                <c:pt idx="139">
                  <c:v>108.68866220650709</c:v>
                </c:pt>
                <c:pt idx="140">
                  <c:v>108.41545623362418</c:v>
                </c:pt>
                <c:pt idx="141">
                  <c:v>108.81636183256596</c:v>
                </c:pt>
                <c:pt idx="142">
                  <c:v>107.65205667624839</c:v>
                </c:pt>
                <c:pt idx="143">
                  <c:v>107.65205667624839</c:v>
                </c:pt>
                <c:pt idx="144">
                  <c:v>107.37071048815855</c:v>
                </c:pt>
                <c:pt idx="145">
                  <c:v>107.2282567220371</c:v>
                </c:pt>
                <c:pt idx="146">
                  <c:v>106.89552542545344</c:v>
                </c:pt>
                <c:pt idx="147">
                  <c:v>107.30151865889957</c:v>
                </c:pt>
                <c:pt idx="148">
                  <c:v>107.34628984253773</c:v>
                </c:pt>
                <c:pt idx="149">
                  <c:v>108.80873038080945</c:v>
                </c:pt>
                <c:pt idx="150">
                  <c:v>106.93673526493856</c:v>
                </c:pt>
                <c:pt idx="151">
                  <c:v>107.36587723537941</c:v>
                </c:pt>
                <c:pt idx="152">
                  <c:v>106.39541095367709</c:v>
                </c:pt>
                <c:pt idx="153">
                  <c:v>106.45519065910304</c:v>
                </c:pt>
                <c:pt idx="154">
                  <c:v>106.17893210551755</c:v>
                </c:pt>
                <c:pt idx="155">
                  <c:v>106.17893210551755</c:v>
                </c:pt>
                <c:pt idx="156">
                  <c:v>106.41321767444227</c:v>
                </c:pt>
                <c:pt idx="157">
                  <c:v>105.31479738495588</c:v>
                </c:pt>
                <c:pt idx="158">
                  <c:v>103.99023174175167</c:v>
                </c:pt>
                <c:pt idx="159">
                  <c:v>101.40215206939534</c:v>
                </c:pt>
                <c:pt idx="160">
                  <c:v>101.67815624125564</c:v>
                </c:pt>
                <c:pt idx="161">
                  <c:v>99.61537483147211</c:v>
                </c:pt>
                <c:pt idx="162">
                  <c:v>101.36755615476585</c:v>
                </c:pt>
                <c:pt idx="163">
                  <c:v>101.4347129302231</c:v>
                </c:pt>
                <c:pt idx="164">
                  <c:v>101.4347129302231</c:v>
                </c:pt>
                <c:pt idx="165">
                  <c:v>103.394724123019</c:v>
                </c:pt>
                <c:pt idx="166">
                  <c:v>104.38426903411259</c:v>
                </c:pt>
                <c:pt idx="167">
                  <c:v>103.64376383200631</c:v>
                </c:pt>
                <c:pt idx="168">
                  <c:v>105.13698455902929</c:v>
                </c:pt>
                <c:pt idx="169">
                  <c:v>105.382971687314</c:v>
                </c:pt>
                <c:pt idx="170">
                  <c:v>104.03678359746635</c:v>
                </c:pt>
                <c:pt idx="171">
                  <c:v>104.20085981023124</c:v>
                </c:pt>
                <c:pt idx="172">
                  <c:v>103.05410699295363</c:v>
                </c:pt>
                <c:pt idx="173">
                  <c:v>102.27569891379004</c:v>
                </c:pt>
                <c:pt idx="174">
                  <c:v>101.65729693978786</c:v>
                </c:pt>
                <c:pt idx="175">
                  <c:v>100.57057820966141</c:v>
                </c:pt>
                <c:pt idx="176">
                  <c:v>99.416193940627309</c:v>
                </c:pt>
                <c:pt idx="177">
                  <c:v>98.598102312329885</c:v>
                </c:pt>
                <c:pt idx="178">
                  <c:v>99.149347510874833</c:v>
                </c:pt>
                <c:pt idx="179">
                  <c:v>98.472946503523204</c:v>
                </c:pt>
                <c:pt idx="180">
                  <c:v>99.489201495764561</c:v>
                </c:pt>
                <c:pt idx="181">
                  <c:v>102.89867975884613</c:v>
                </c:pt>
                <c:pt idx="182">
                  <c:v>103.39116277886596</c:v>
                </c:pt>
                <c:pt idx="183">
                  <c:v>103.33011116481391</c:v>
                </c:pt>
                <c:pt idx="184">
                  <c:v>103.51631858767267</c:v>
                </c:pt>
                <c:pt idx="185">
                  <c:v>104.50331968151409</c:v>
                </c:pt>
                <c:pt idx="186">
                  <c:v>103.75162168349824</c:v>
                </c:pt>
                <c:pt idx="187">
                  <c:v>103.21106051741245</c:v>
                </c:pt>
                <c:pt idx="188">
                  <c:v>103.65877235379411</c:v>
                </c:pt>
                <c:pt idx="189">
                  <c:v>104.84927882780903</c:v>
                </c:pt>
                <c:pt idx="190">
                  <c:v>104.87827834448373</c:v>
                </c:pt>
                <c:pt idx="191">
                  <c:v>104.47839027244282</c:v>
                </c:pt>
                <c:pt idx="192">
                  <c:v>105.46590012973469</c:v>
                </c:pt>
                <c:pt idx="193">
                  <c:v>106.8800081402152</c:v>
                </c:pt>
                <c:pt idx="194">
                  <c:v>106.58212713998627</c:v>
                </c:pt>
                <c:pt idx="195">
                  <c:v>105.69789626313246</c:v>
                </c:pt>
                <c:pt idx="196">
                  <c:v>106.34428022690851</c:v>
                </c:pt>
                <c:pt idx="197">
                  <c:v>104.88616417796545</c:v>
                </c:pt>
                <c:pt idx="198">
                  <c:v>104.12225585713921</c:v>
                </c:pt>
                <c:pt idx="199">
                  <c:v>103.52623947495613</c:v>
                </c:pt>
                <c:pt idx="200">
                  <c:v>103.95182010124394</c:v>
                </c:pt>
                <c:pt idx="201">
                  <c:v>101.94500267100811</c:v>
                </c:pt>
                <c:pt idx="202">
                  <c:v>101.34389865432067</c:v>
                </c:pt>
                <c:pt idx="203">
                  <c:v>101.31922362697465</c:v>
                </c:pt>
                <c:pt idx="204">
                  <c:v>101.31922362697465</c:v>
                </c:pt>
                <c:pt idx="205">
                  <c:v>103.66843885935235</c:v>
                </c:pt>
                <c:pt idx="206">
                  <c:v>104.77092925644222</c:v>
                </c:pt>
                <c:pt idx="207">
                  <c:v>102.93912645315561</c:v>
                </c:pt>
                <c:pt idx="208">
                  <c:v>103.22632342092545</c:v>
                </c:pt>
                <c:pt idx="209">
                  <c:v>102.79743583220983</c:v>
                </c:pt>
                <c:pt idx="210">
                  <c:v>101.30752206761467</c:v>
                </c:pt>
                <c:pt idx="211">
                  <c:v>98.735977207397411</c:v>
                </c:pt>
                <c:pt idx="212">
                  <c:v>99.863397013558554</c:v>
                </c:pt>
                <c:pt idx="213">
                  <c:v>99.504210017552339</c:v>
                </c:pt>
                <c:pt idx="214">
                  <c:v>99.16181221541045</c:v>
                </c:pt>
                <c:pt idx="215">
                  <c:v>99.108137671389699</c:v>
                </c:pt>
                <c:pt idx="216">
                  <c:v>97.896263132456568</c:v>
                </c:pt>
                <c:pt idx="217">
                  <c:v>96.952506931902022</c:v>
                </c:pt>
                <c:pt idx="218">
                  <c:v>97.628144794077997</c:v>
                </c:pt>
                <c:pt idx="219">
                  <c:v>97.628144794077997</c:v>
                </c:pt>
                <c:pt idx="220">
                  <c:v>98.672636157818431</c:v>
                </c:pt>
                <c:pt idx="221">
                  <c:v>101.83816234641702</c:v>
                </c:pt>
                <c:pt idx="222">
                  <c:v>100.30245987128285</c:v>
                </c:pt>
                <c:pt idx="223">
                  <c:v>98.835694843682418</c:v>
                </c:pt>
                <c:pt idx="224">
                  <c:v>98.835694843682418</c:v>
                </c:pt>
                <c:pt idx="225">
                  <c:v>96.333341812724186</c:v>
                </c:pt>
                <c:pt idx="226">
                  <c:v>96.595863753147967</c:v>
                </c:pt>
                <c:pt idx="227">
                  <c:v>98.314212306987869</c:v>
                </c:pt>
                <c:pt idx="228">
                  <c:v>99.244740657831144</c:v>
                </c:pt>
                <c:pt idx="229">
                  <c:v>97.994963241840708</c:v>
                </c:pt>
                <c:pt idx="230">
                  <c:v>95.606573223779606</c:v>
                </c:pt>
                <c:pt idx="231">
                  <c:v>96.341990791381562</c:v>
                </c:pt>
                <c:pt idx="232">
                  <c:v>96.25193966065477</c:v>
                </c:pt>
                <c:pt idx="233">
                  <c:v>93.809875098572931</c:v>
                </c:pt>
                <c:pt idx="234">
                  <c:v>94.456259062348963</c:v>
                </c:pt>
                <c:pt idx="235">
                  <c:v>93.544300577446506</c:v>
                </c:pt>
                <c:pt idx="236">
                  <c:v>93.214621861565462</c:v>
                </c:pt>
                <c:pt idx="237">
                  <c:v>94.217394622370335</c:v>
                </c:pt>
                <c:pt idx="238">
                  <c:v>91.246470453562623</c:v>
                </c:pt>
                <c:pt idx="239">
                  <c:v>96.37785861463712</c:v>
                </c:pt>
                <c:pt idx="240">
                  <c:v>95.93243621378241</c:v>
                </c:pt>
                <c:pt idx="241">
                  <c:v>97.06596118134874</c:v>
                </c:pt>
                <c:pt idx="242">
                  <c:v>94.573783419399149</c:v>
                </c:pt>
                <c:pt idx="243">
                  <c:v>95.801684007020938</c:v>
                </c:pt>
                <c:pt idx="244">
                  <c:v>93.38429447228512</c:v>
                </c:pt>
                <c:pt idx="245">
                  <c:v>93.026125003179772</c:v>
                </c:pt>
                <c:pt idx="246">
                  <c:v>93.795375340235566</c:v>
                </c:pt>
                <c:pt idx="247">
                  <c:v>92.917504006512189</c:v>
                </c:pt>
                <c:pt idx="248">
                  <c:v>91.984940601867166</c:v>
                </c:pt>
                <c:pt idx="249">
                  <c:v>91.107578031594201</c:v>
                </c:pt>
                <c:pt idx="250">
                  <c:v>90.144743201648396</c:v>
                </c:pt>
                <c:pt idx="251">
                  <c:v>89.38821195085346</c:v>
                </c:pt>
                <c:pt idx="252">
                  <c:v>85.581135051257917</c:v>
                </c:pt>
                <c:pt idx="253">
                  <c:v>85.134440741777112</c:v>
                </c:pt>
                <c:pt idx="254">
                  <c:v>84.169062094579132</c:v>
                </c:pt>
                <c:pt idx="255">
                  <c:v>84.169062094579132</c:v>
                </c:pt>
                <c:pt idx="256">
                  <c:v>86.303070387423375</c:v>
                </c:pt>
                <c:pt idx="257">
                  <c:v>86.762992546615465</c:v>
                </c:pt>
                <c:pt idx="258">
                  <c:v>87.145837043066834</c:v>
                </c:pt>
                <c:pt idx="259">
                  <c:v>87.145837043066834</c:v>
                </c:pt>
                <c:pt idx="260">
                  <c:v>87.145837043066834</c:v>
                </c:pt>
                <c:pt idx="261">
                  <c:v>87.772124850550739</c:v>
                </c:pt>
                <c:pt idx="262">
                  <c:v>88.933123044440478</c:v>
                </c:pt>
                <c:pt idx="263">
                  <c:v>90.884485258579033</c:v>
                </c:pt>
                <c:pt idx="264">
                  <c:v>90.884485258579033</c:v>
                </c:pt>
                <c:pt idx="265">
                  <c:v>92.83406680064104</c:v>
                </c:pt>
                <c:pt idx="266">
                  <c:v>94.100124647045362</c:v>
                </c:pt>
                <c:pt idx="267">
                  <c:v>94.303630027218844</c:v>
                </c:pt>
                <c:pt idx="268">
                  <c:v>94.195009030551262</c:v>
                </c:pt>
                <c:pt idx="269">
                  <c:v>94.409452824909067</c:v>
                </c:pt>
                <c:pt idx="270">
                  <c:v>94.419119330467296</c:v>
                </c:pt>
                <c:pt idx="271">
                  <c:v>95.110274477881504</c:v>
                </c:pt>
                <c:pt idx="272">
                  <c:v>94.569967693520908</c:v>
                </c:pt>
                <c:pt idx="273">
                  <c:v>94.82409503701254</c:v>
                </c:pt>
                <c:pt idx="274">
                  <c:v>95.132914451425805</c:v>
                </c:pt>
                <c:pt idx="275">
                  <c:v>94.637378850703371</c:v>
                </c:pt>
                <c:pt idx="276">
                  <c:v>94.154307954516554</c:v>
                </c:pt>
                <c:pt idx="277">
                  <c:v>93.984380962071683</c:v>
                </c:pt>
                <c:pt idx="278">
                  <c:v>95.013100658848671</c:v>
                </c:pt>
                <c:pt idx="279">
                  <c:v>94.598204065019971</c:v>
                </c:pt>
                <c:pt idx="280">
                  <c:v>95.242807356719496</c:v>
                </c:pt>
                <c:pt idx="281">
                  <c:v>95.680343924092483</c:v>
                </c:pt>
                <c:pt idx="282">
                  <c:v>96.858385693571776</c:v>
                </c:pt>
                <c:pt idx="283">
                  <c:v>98.220345450382837</c:v>
                </c:pt>
                <c:pt idx="284">
                  <c:v>98.951947292106539</c:v>
                </c:pt>
                <c:pt idx="285">
                  <c:v>99.269161303451952</c:v>
                </c:pt>
                <c:pt idx="286">
                  <c:v>98.893948258757092</c:v>
                </c:pt>
                <c:pt idx="287">
                  <c:v>97.269466561522222</c:v>
                </c:pt>
                <c:pt idx="288">
                  <c:v>97.070031288952222</c:v>
                </c:pt>
                <c:pt idx="289">
                  <c:v>96.213528020147024</c:v>
                </c:pt>
                <c:pt idx="290">
                  <c:v>97.248352878329229</c:v>
                </c:pt>
                <c:pt idx="291">
                  <c:v>96.871359161557848</c:v>
                </c:pt>
                <c:pt idx="292">
                  <c:v>96.877464322963036</c:v>
                </c:pt>
                <c:pt idx="293">
                  <c:v>98.198977385464644</c:v>
                </c:pt>
                <c:pt idx="294">
                  <c:v>98.163363943934286</c:v>
                </c:pt>
                <c:pt idx="295">
                  <c:v>98.189565261631614</c:v>
                </c:pt>
                <c:pt idx="296">
                  <c:v>98.197705476838536</c:v>
                </c:pt>
                <c:pt idx="297">
                  <c:v>97.557426674467706</c:v>
                </c:pt>
                <c:pt idx="298">
                  <c:v>98.976876701177801</c:v>
                </c:pt>
                <c:pt idx="299">
                  <c:v>100.16178677723792</c:v>
                </c:pt>
                <c:pt idx="300">
                  <c:v>101.67739309607998</c:v>
                </c:pt>
                <c:pt idx="301">
                  <c:v>102.13731525527206</c:v>
                </c:pt>
                <c:pt idx="302">
                  <c:v>100.92366004426242</c:v>
                </c:pt>
                <c:pt idx="303">
                  <c:v>101.08239424079775</c:v>
                </c:pt>
                <c:pt idx="304">
                  <c:v>101.51357126504033</c:v>
                </c:pt>
                <c:pt idx="305">
                  <c:v>101.48813309251865</c:v>
                </c:pt>
                <c:pt idx="306">
                  <c:v>102.09915799648954</c:v>
                </c:pt>
                <c:pt idx="307">
                  <c:v>100.69090076568901</c:v>
                </c:pt>
                <c:pt idx="308">
                  <c:v>98.668057286764522</c:v>
                </c:pt>
                <c:pt idx="309">
                  <c:v>99.966421612271375</c:v>
                </c:pt>
                <c:pt idx="310">
                  <c:v>101.7880491465493</c:v>
                </c:pt>
                <c:pt idx="311">
                  <c:v>103.49596804965532</c:v>
                </c:pt>
                <c:pt idx="312">
                  <c:v>103.91646104143879</c:v>
                </c:pt>
                <c:pt idx="313">
                  <c:v>105.46513698455905</c:v>
                </c:pt>
                <c:pt idx="314">
                  <c:v>107.56734756175118</c:v>
                </c:pt>
                <c:pt idx="315">
                  <c:v>108.1547149652769</c:v>
                </c:pt>
                <c:pt idx="316">
                  <c:v>109.76800386660221</c:v>
                </c:pt>
                <c:pt idx="317">
                  <c:v>110.06715677545728</c:v>
                </c:pt>
                <c:pt idx="318">
                  <c:v>106.08353895856123</c:v>
                </c:pt>
                <c:pt idx="319">
                  <c:v>106.08353895856123</c:v>
                </c:pt>
                <c:pt idx="320">
                  <c:v>106.16366920200453</c:v>
                </c:pt>
                <c:pt idx="321">
                  <c:v>103.38047874640688</c:v>
                </c:pt>
                <c:pt idx="322">
                  <c:v>103.39625041337031</c:v>
                </c:pt>
                <c:pt idx="323">
                  <c:v>104.17821983668694</c:v>
                </c:pt>
                <c:pt idx="324">
                  <c:v>105.27791203479943</c:v>
                </c:pt>
                <c:pt idx="325">
                  <c:v>105.26951743786728</c:v>
                </c:pt>
                <c:pt idx="326">
                  <c:v>106.29772837119383</c:v>
                </c:pt>
                <c:pt idx="327">
                  <c:v>105.78158785072881</c:v>
                </c:pt>
                <c:pt idx="328">
                  <c:v>106.71109867467121</c:v>
                </c:pt>
                <c:pt idx="329">
                  <c:v>108.27173055887664</c:v>
                </c:pt>
                <c:pt idx="330">
                  <c:v>108.5487522576378</c:v>
                </c:pt>
                <c:pt idx="331">
                  <c:v>109.24982829233548</c:v>
                </c:pt>
                <c:pt idx="332">
                  <c:v>107.2735366691257</c:v>
                </c:pt>
                <c:pt idx="333">
                  <c:v>107.27328228740048</c:v>
                </c:pt>
                <c:pt idx="334">
                  <c:v>104.47813589071761</c:v>
                </c:pt>
                <c:pt idx="335">
                  <c:v>104.18254432601562</c:v>
                </c:pt>
                <c:pt idx="336">
                  <c:v>102.78598865457505</c:v>
                </c:pt>
                <c:pt idx="337">
                  <c:v>102.78598865457505</c:v>
                </c:pt>
                <c:pt idx="338">
                  <c:v>102.78598865457505</c:v>
                </c:pt>
                <c:pt idx="339">
                  <c:v>104.74956119152402</c:v>
                </c:pt>
                <c:pt idx="340">
                  <c:v>103.9256187835466</c:v>
                </c:pt>
                <c:pt idx="341">
                  <c:v>102.21541044491363</c:v>
                </c:pt>
                <c:pt idx="342">
                  <c:v>102.09737732441302</c:v>
                </c:pt>
                <c:pt idx="343">
                  <c:v>101.82137315255272</c:v>
                </c:pt>
                <c:pt idx="344">
                  <c:v>100.69649716364376</c:v>
                </c:pt>
                <c:pt idx="345">
                  <c:v>100.48561471343899</c:v>
                </c:pt>
                <c:pt idx="346">
                  <c:v>100.48561471343899</c:v>
                </c:pt>
                <c:pt idx="347">
                  <c:v>98.842563150263288</c:v>
                </c:pt>
                <c:pt idx="348">
                  <c:v>98.743608659153935</c:v>
                </c:pt>
                <c:pt idx="349">
                  <c:v>98.085523136017912</c:v>
                </c:pt>
                <c:pt idx="350">
                  <c:v>95.981531886749252</c:v>
                </c:pt>
                <c:pt idx="351">
                  <c:v>96.875683650886515</c:v>
                </c:pt>
                <c:pt idx="352">
                  <c:v>97.616188852992821</c:v>
                </c:pt>
                <c:pt idx="353">
                  <c:v>98.385184808323373</c:v>
                </c:pt>
                <c:pt idx="354">
                  <c:v>95.101371117498928</c:v>
                </c:pt>
                <c:pt idx="355">
                  <c:v>95.134440741777112</c:v>
                </c:pt>
                <c:pt idx="356">
                  <c:v>94.593116430515636</c:v>
                </c:pt>
                <c:pt idx="357">
                  <c:v>94.711912696191916</c:v>
                </c:pt>
                <c:pt idx="358">
                  <c:v>93.856172572562386</c:v>
                </c:pt>
                <c:pt idx="359">
                  <c:v>91.928467858869027</c:v>
                </c:pt>
                <c:pt idx="360">
                  <c:v>93.104220192821359</c:v>
                </c:pt>
                <c:pt idx="361">
                  <c:v>92.610974027625858</c:v>
                </c:pt>
                <c:pt idx="362">
                  <c:v>90.44974689018342</c:v>
                </c:pt>
                <c:pt idx="363">
                  <c:v>91.920073261936864</c:v>
                </c:pt>
                <c:pt idx="364">
                  <c:v>91.336267202564173</c:v>
                </c:pt>
                <c:pt idx="365">
                  <c:v>89.646918165399001</c:v>
                </c:pt>
                <c:pt idx="366">
                  <c:v>91.180585586731453</c:v>
                </c:pt>
                <c:pt idx="367">
                  <c:v>91.340591691892868</c:v>
                </c:pt>
                <c:pt idx="368">
                  <c:v>90.7875658212714</c:v>
                </c:pt>
                <c:pt idx="369">
                  <c:v>90.7875658212714</c:v>
                </c:pt>
                <c:pt idx="370">
                  <c:v>93.893566686169279</c:v>
                </c:pt>
                <c:pt idx="371">
                  <c:v>92.707639083208264</c:v>
                </c:pt>
                <c:pt idx="372">
                  <c:v>93.25532293760017</c:v>
                </c:pt>
                <c:pt idx="373">
                  <c:v>95.313016712879346</c:v>
                </c:pt>
                <c:pt idx="374">
                  <c:v>94.864032967871594</c:v>
                </c:pt>
                <c:pt idx="375">
                  <c:v>96.244562590623488</c:v>
                </c:pt>
                <c:pt idx="376">
                  <c:v>95.161150822924881</c:v>
                </c:pt>
                <c:pt idx="377">
                  <c:v>95.562056421866657</c:v>
                </c:pt>
                <c:pt idx="378">
                  <c:v>95.702475134186358</c:v>
                </c:pt>
                <c:pt idx="379">
                  <c:v>94.816463585256045</c:v>
                </c:pt>
                <c:pt idx="380">
                  <c:v>97.27099285187353</c:v>
                </c:pt>
                <c:pt idx="381">
                  <c:v>98.162092035308191</c:v>
                </c:pt>
                <c:pt idx="382">
                  <c:v>100.4840884230877</c:v>
                </c:pt>
                <c:pt idx="383">
                  <c:v>100.93587036707284</c:v>
                </c:pt>
                <c:pt idx="384">
                  <c:v>100.93587036707284</c:v>
                </c:pt>
                <c:pt idx="385">
                  <c:v>100.81834601002265</c:v>
                </c:pt>
                <c:pt idx="386">
                  <c:v>100.50036885350157</c:v>
                </c:pt>
                <c:pt idx="387">
                  <c:v>100.21240874055609</c:v>
                </c:pt>
                <c:pt idx="388">
                  <c:v>99.875861718094171</c:v>
                </c:pt>
                <c:pt idx="389">
                  <c:v>99.875861718094171</c:v>
                </c:pt>
                <c:pt idx="390">
                  <c:v>99.441377731423771</c:v>
                </c:pt>
                <c:pt idx="391">
                  <c:v>101.06331561140648</c:v>
                </c:pt>
                <c:pt idx="392">
                  <c:v>101.228154969347</c:v>
                </c:pt>
                <c:pt idx="393">
                  <c:v>101.60667497646969</c:v>
                </c:pt>
                <c:pt idx="394">
                  <c:v>101.87682836865</c:v>
                </c:pt>
                <c:pt idx="395">
                  <c:v>101.93482740199944</c:v>
                </c:pt>
                <c:pt idx="396">
                  <c:v>102.95337182976776</c:v>
                </c:pt>
                <c:pt idx="397">
                  <c:v>103.37437358500166</c:v>
                </c:pt>
                <c:pt idx="398">
                  <c:v>103.98183714481951</c:v>
                </c:pt>
                <c:pt idx="399">
                  <c:v>103.77426165704254</c:v>
                </c:pt>
                <c:pt idx="400">
                  <c:v>104.44939075576812</c:v>
                </c:pt>
                <c:pt idx="401">
                  <c:v>104.04695886647504</c:v>
                </c:pt>
                <c:pt idx="402">
                  <c:v>102.89359212434179</c:v>
                </c:pt>
                <c:pt idx="403">
                  <c:v>104.20136857368166</c:v>
                </c:pt>
                <c:pt idx="404">
                  <c:v>103.61145735290377</c:v>
                </c:pt>
                <c:pt idx="405">
                  <c:v>103.70634173640968</c:v>
                </c:pt>
                <c:pt idx="406">
                  <c:v>102.60563201139631</c:v>
                </c:pt>
                <c:pt idx="407">
                  <c:v>102.28587418279869</c:v>
                </c:pt>
                <c:pt idx="408">
                  <c:v>100.80460939686094</c:v>
                </c:pt>
                <c:pt idx="409">
                  <c:v>99.683294752105013</c:v>
                </c:pt>
                <c:pt idx="410">
                  <c:v>98.170741013965554</c:v>
                </c:pt>
                <c:pt idx="411">
                  <c:v>98.150390475948214</c:v>
                </c:pt>
                <c:pt idx="412">
                  <c:v>95.886393121518154</c:v>
                </c:pt>
                <c:pt idx="413">
                  <c:v>94.678588690188505</c:v>
                </c:pt>
                <c:pt idx="414">
                  <c:v>89.635979751214677</c:v>
                </c:pt>
                <c:pt idx="415">
                  <c:v>91.399862633868395</c:v>
                </c:pt>
                <c:pt idx="416">
                  <c:v>91.399862633868395</c:v>
                </c:pt>
                <c:pt idx="417">
                  <c:v>94.345857393604845</c:v>
                </c:pt>
                <c:pt idx="418">
                  <c:v>93.88720714303885</c:v>
                </c:pt>
                <c:pt idx="419">
                  <c:v>94.19348274019994</c:v>
                </c:pt>
                <c:pt idx="420">
                  <c:v>94.766859148838748</c:v>
                </c:pt>
                <c:pt idx="421">
                  <c:v>90.784513240568813</c:v>
                </c:pt>
                <c:pt idx="422">
                  <c:v>91.288952201673837</c:v>
                </c:pt>
                <c:pt idx="423">
                  <c:v>92.76563811655771</c:v>
                </c:pt>
                <c:pt idx="424">
                  <c:v>92.76563811655771</c:v>
                </c:pt>
                <c:pt idx="425">
                  <c:v>93.458319554323225</c:v>
                </c:pt>
                <c:pt idx="426">
                  <c:v>94.014906769097706</c:v>
                </c:pt>
                <c:pt idx="427">
                  <c:v>93.173666403805555</c:v>
                </c:pt>
                <c:pt idx="428">
                  <c:v>90.702856706774199</c:v>
                </c:pt>
                <c:pt idx="429">
                  <c:v>91.053140342397811</c:v>
                </c:pt>
                <c:pt idx="430">
                  <c:v>90.638498130294323</c:v>
                </c:pt>
                <c:pt idx="431">
                  <c:v>91.00251837907966</c:v>
                </c:pt>
                <c:pt idx="432">
                  <c:v>92.036071328635757</c:v>
                </c:pt>
                <c:pt idx="433">
                  <c:v>93.843707868026769</c:v>
                </c:pt>
                <c:pt idx="434">
                  <c:v>93.793849049884258</c:v>
                </c:pt>
                <c:pt idx="435">
                  <c:v>93.361145735290378</c:v>
                </c:pt>
                <c:pt idx="436">
                  <c:v>95.180229452316141</c:v>
                </c:pt>
                <c:pt idx="437">
                  <c:v>95.553661824934508</c:v>
                </c:pt>
                <c:pt idx="438">
                  <c:v>96.230571595736563</c:v>
                </c:pt>
                <c:pt idx="439">
                  <c:v>96.301798478797295</c:v>
                </c:pt>
                <c:pt idx="440">
                  <c:v>96.409910712014437</c:v>
                </c:pt>
                <c:pt idx="441">
                  <c:v>96.922744270051638</c:v>
                </c:pt>
                <c:pt idx="442">
                  <c:v>97.412937854544538</c:v>
                </c:pt>
                <c:pt idx="443">
                  <c:v>96.994734298288009</c:v>
                </c:pt>
                <c:pt idx="444">
                  <c:v>98.292589860344435</c:v>
                </c:pt>
                <c:pt idx="445">
                  <c:v>97.953244638905133</c:v>
                </c:pt>
                <c:pt idx="446">
                  <c:v>98.008191091551993</c:v>
                </c:pt>
                <c:pt idx="447">
                  <c:v>97.580321029737235</c:v>
                </c:pt>
                <c:pt idx="448">
                  <c:v>96.895271043728229</c:v>
                </c:pt>
                <c:pt idx="449">
                  <c:v>96.026557452112641</c:v>
                </c:pt>
                <c:pt idx="450">
                  <c:v>95.758947877184511</c:v>
                </c:pt>
                <c:pt idx="451">
                  <c:v>96.061153366742133</c:v>
                </c:pt>
                <c:pt idx="452">
                  <c:v>96.14128361018544</c:v>
                </c:pt>
                <c:pt idx="453">
                  <c:v>94.480170944519344</c:v>
                </c:pt>
                <c:pt idx="454">
                  <c:v>93.598738266642926</c:v>
                </c:pt>
                <c:pt idx="455">
                  <c:v>93.698455902927947</c:v>
                </c:pt>
                <c:pt idx="456">
                  <c:v>92.928951184146939</c:v>
                </c:pt>
                <c:pt idx="457">
                  <c:v>94.817481112156912</c:v>
                </c:pt>
                <c:pt idx="458">
                  <c:v>95.951006079723243</c:v>
                </c:pt>
                <c:pt idx="459">
                  <c:v>95.708071532141133</c:v>
                </c:pt>
                <c:pt idx="460">
                  <c:v>95.010556841596497</c:v>
                </c:pt>
                <c:pt idx="461">
                  <c:v>94.845717483655989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1601-AD41-982D-131356B753AD}"/>
            </c:ext>
          </c:extLst>
        </c:ser>
        <c:ser>
          <c:idx val="6"/>
          <c:order val="6"/>
          <c:tx>
            <c:strRef>
              <c:f>'Figs (USD)'!$X$7</c:f>
              <c:strCache>
                <c:ptCount val="1"/>
                <c:pt idx="0">
                  <c:v>Korea</c:v>
                </c:pt>
              </c:strCache>
            </c:strRef>
          </c:tx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'Figs (USD)'!$Q$8:$Q$509</c:f>
              <c:numCache>
                <c:formatCode>m/d/yy</c:formatCode>
                <c:ptCount val="502"/>
                <c:pt idx="0">
                  <c:v>43102</c:v>
                </c:pt>
                <c:pt idx="1">
                  <c:v>43103</c:v>
                </c:pt>
                <c:pt idx="2">
                  <c:v>43104</c:v>
                </c:pt>
                <c:pt idx="3">
                  <c:v>43105</c:v>
                </c:pt>
                <c:pt idx="4">
                  <c:v>43108</c:v>
                </c:pt>
                <c:pt idx="5">
                  <c:v>43109</c:v>
                </c:pt>
                <c:pt idx="6">
                  <c:v>43110</c:v>
                </c:pt>
                <c:pt idx="7">
                  <c:v>43111</c:v>
                </c:pt>
                <c:pt idx="8">
                  <c:v>43112</c:v>
                </c:pt>
                <c:pt idx="9">
                  <c:v>43115</c:v>
                </c:pt>
                <c:pt idx="10">
                  <c:v>43116</c:v>
                </c:pt>
                <c:pt idx="11">
                  <c:v>43117</c:v>
                </c:pt>
                <c:pt idx="12">
                  <c:v>43118</c:v>
                </c:pt>
                <c:pt idx="13">
                  <c:v>43119</c:v>
                </c:pt>
                <c:pt idx="14">
                  <c:v>43122</c:v>
                </c:pt>
                <c:pt idx="15">
                  <c:v>43123</c:v>
                </c:pt>
                <c:pt idx="16">
                  <c:v>43124</c:v>
                </c:pt>
                <c:pt idx="17">
                  <c:v>43125</c:v>
                </c:pt>
                <c:pt idx="18">
                  <c:v>43126</c:v>
                </c:pt>
                <c:pt idx="19">
                  <c:v>43129</c:v>
                </c:pt>
                <c:pt idx="20">
                  <c:v>43130</c:v>
                </c:pt>
                <c:pt idx="21">
                  <c:v>43131</c:v>
                </c:pt>
                <c:pt idx="22">
                  <c:v>43132</c:v>
                </c:pt>
                <c:pt idx="23">
                  <c:v>43133</c:v>
                </c:pt>
                <c:pt idx="24">
                  <c:v>43136</c:v>
                </c:pt>
                <c:pt idx="25">
                  <c:v>43137</c:v>
                </c:pt>
                <c:pt idx="26">
                  <c:v>43138</c:v>
                </c:pt>
                <c:pt idx="27">
                  <c:v>43139</c:v>
                </c:pt>
                <c:pt idx="28">
                  <c:v>43140</c:v>
                </c:pt>
                <c:pt idx="29">
                  <c:v>43143</c:v>
                </c:pt>
                <c:pt idx="30">
                  <c:v>43144</c:v>
                </c:pt>
                <c:pt idx="31">
                  <c:v>43145</c:v>
                </c:pt>
                <c:pt idx="32">
                  <c:v>43146</c:v>
                </c:pt>
                <c:pt idx="33">
                  <c:v>43147</c:v>
                </c:pt>
                <c:pt idx="34">
                  <c:v>43150</c:v>
                </c:pt>
                <c:pt idx="35">
                  <c:v>43151</c:v>
                </c:pt>
                <c:pt idx="36">
                  <c:v>43152</c:v>
                </c:pt>
                <c:pt idx="37">
                  <c:v>43153</c:v>
                </c:pt>
                <c:pt idx="38">
                  <c:v>43154</c:v>
                </c:pt>
                <c:pt idx="39">
                  <c:v>43157</c:v>
                </c:pt>
                <c:pt idx="40">
                  <c:v>43158</c:v>
                </c:pt>
                <c:pt idx="41">
                  <c:v>43159</c:v>
                </c:pt>
                <c:pt idx="42">
                  <c:v>43160</c:v>
                </c:pt>
                <c:pt idx="43">
                  <c:v>43161</c:v>
                </c:pt>
                <c:pt idx="44">
                  <c:v>43164</c:v>
                </c:pt>
                <c:pt idx="45">
                  <c:v>43165</c:v>
                </c:pt>
                <c:pt idx="46">
                  <c:v>43166</c:v>
                </c:pt>
                <c:pt idx="47">
                  <c:v>43167</c:v>
                </c:pt>
                <c:pt idx="48">
                  <c:v>43168</c:v>
                </c:pt>
                <c:pt idx="49">
                  <c:v>43171</c:v>
                </c:pt>
                <c:pt idx="50">
                  <c:v>43172</c:v>
                </c:pt>
                <c:pt idx="51">
                  <c:v>43173</c:v>
                </c:pt>
                <c:pt idx="52">
                  <c:v>43174</c:v>
                </c:pt>
                <c:pt idx="53">
                  <c:v>43175</c:v>
                </c:pt>
                <c:pt idx="54">
                  <c:v>43178</c:v>
                </c:pt>
                <c:pt idx="55">
                  <c:v>43179</c:v>
                </c:pt>
                <c:pt idx="56">
                  <c:v>43180</c:v>
                </c:pt>
                <c:pt idx="57">
                  <c:v>43181</c:v>
                </c:pt>
                <c:pt idx="58">
                  <c:v>43182</c:v>
                </c:pt>
                <c:pt idx="59">
                  <c:v>43185</c:v>
                </c:pt>
                <c:pt idx="60">
                  <c:v>43186</c:v>
                </c:pt>
                <c:pt idx="61">
                  <c:v>43187</c:v>
                </c:pt>
                <c:pt idx="62">
                  <c:v>43188</c:v>
                </c:pt>
                <c:pt idx="63">
                  <c:v>43189</c:v>
                </c:pt>
                <c:pt idx="64">
                  <c:v>43192</c:v>
                </c:pt>
                <c:pt idx="65">
                  <c:v>43193</c:v>
                </c:pt>
                <c:pt idx="66">
                  <c:v>43194</c:v>
                </c:pt>
                <c:pt idx="67">
                  <c:v>43195</c:v>
                </c:pt>
                <c:pt idx="68">
                  <c:v>43196</c:v>
                </c:pt>
                <c:pt idx="69">
                  <c:v>43199</c:v>
                </c:pt>
                <c:pt idx="70">
                  <c:v>43200</c:v>
                </c:pt>
                <c:pt idx="71">
                  <c:v>43201</c:v>
                </c:pt>
                <c:pt idx="72">
                  <c:v>43202</c:v>
                </c:pt>
                <c:pt idx="73">
                  <c:v>43203</c:v>
                </c:pt>
                <c:pt idx="74">
                  <c:v>43206</c:v>
                </c:pt>
                <c:pt idx="75">
                  <c:v>43207</c:v>
                </c:pt>
                <c:pt idx="76">
                  <c:v>43208</c:v>
                </c:pt>
                <c:pt idx="77">
                  <c:v>43209</c:v>
                </c:pt>
                <c:pt idx="78">
                  <c:v>43210</c:v>
                </c:pt>
                <c:pt idx="79">
                  <c:v>43213</c:v>
                </c:pt>
                <c:pt idx="80">
                  <c:v>43214</c:v>
                </c:pt>
                <c:pt idx="81">
                  <c:v>43215</c:v>
                </c:pt>
                <c:pt idx="82">
                  <c:v>43216</c:v>
                </c:pt>
                <c:pt idx="83">
                  <c:v>43217</c:v>
                </c:pt>
                <c:pt idx="84">
                  <c:v>43220</c:v>
                </c:pt>
                <c:pt idx="85">
                  <c:v>43221</c:v>
                </c:pt>
                <c:pt idx="86">
                  <c:v>43222</c:v>
                </c:pt>
                <c:pt idx="87">
                  <c:v>43223</c:v>
                </c:pt>
                <c:pt idx="88">
                  <c:v>43224</c:v>
                </c:pt>
                <c:pt idx="89">
                  <c:v>43227</c:v>
                </c:pt>
                <c:pt idx="90">
                  <c:v>43228</c:v>
                </c:pt>
                <c:pt idx="91">
                  <c:v>43229</c:v>
                </c:pt>
                <c:pt idx="92">
                  <c:v>43230</c:v>
                </c:pt>
                <c:pt idx="93">
                  <c:v>43231</c:v>
                </c:pt>
                <c:pt idx="94">
                  <c:v>43234</c:v>
                </c:pt>
                <c:pt idx="95">
                  <c:v>43235</c:v>
                </c:pt>
                <c:pt idx="96">
                  <c:v>43236</c:v>
                </c:pt>
                <c:pt idx="97">
                  <c:v>43237</c:v>
                </c:pt>
                <c:pt idx="98">
                  <c:v>43238</c:v>
                </c:pt>
                <c:pt idx="99">
                  <c:v>43241</c:v>
                </c:pt>
                <c:pt idx="100">
                  <c:v>43242</c:v>
                </c:pt>
                <c:pt idx="101">
                  <c:v>43243</c:v>
                </c:pt>
                <c:pt idx="102">
                  <c:v>43244</c:v>
                </c:pt>
                <c:pt idx="103">
                  <c:v>43245</c:v>
                </c:pt>
                <c:pt idx="104">
                  <c:v>43248</c:v>
                </c:pt>
                <c:pt idx="105">
                  <c:v>43249</c:v>
                </c:pt>
                <c:pt idx="106">
                  <c:v>43250</c:v>
                </c:pt>
                <c:pt idx="107">
                  <c:v>43251</c:v>
                </c:pt>
                <c:pt idx="108">
                  <c:v>43252</c:v>
                </c:pt>
                <c:pt idx="109">
                  <c:v>43255</c:v>
                </c:pt>
                <c:pt idx="110">
                  <c:v>43256</c:v>
                </c:pt>
                <c:pt idx="111">
                  <c:v>43257</c:v>
                </c:pt>
                <c:pt idx="112">
                  <c:v>43258</c:v>
                </c:pt>
                <c:pt idx="113">
                  <c:v>43259</c:v>
                </c:pt>
                <c:pt idx="114">
                  <c:v>43262</c:v>
                </c:pt>
                <c:pt idx="115">
                  <c:v>43263</c:v>
                </c:pt>
                <c:pt idx="116">
                  <c:v>43264</c:v>
                </c:pt>
                <c:pt idx="117">
                  <c:v>43265</c:v>
                </c:pt>
                <c:pt idx="118">
                  <c:v>43266</c:v>
                </c:pt>
                <c:pt idx="119">
                  <c:v>43269</c:v>
                </c:pt>
                <c:pt idx="120">
                  <c:v>43270</c:v>
                </c:pt>
                <c:pt idx="121">
                  <c:v>43271</c:v>
                </c:pt>
                <c:pt idx="122">
                  <c:v>43272</c:v>
                </c:pt>
                <c:pt idx="123">
                  <c:v>43273</c:v>
                </c:pt>
                <c:pt idx="124">
                  <c:v>43276</c:v>
                </c:pt>
                <c:pt idx="125">
                  <c:v>43277</c:v>
                </c:pt>
                <c:pt idx="126">
                  <c:v>43278</c:v>
                </c:pt>
                <c:pt idx="127">
                  <c:v>43279</c:v>
                </c:pt>
                <c:pt idx="128">
                  <c:v>43280</c:v>
                </c:pt>
                <c:pt idx="129">
                  <c:v>43283</c:v>
                </c:pt>
                <c:pt idx="130">
                  <c:v>43284</c:v>
                </c:pt>
                <c:pt idx="131">
                  <c:v>43285</c:v>
                </c:pt>
                <c:pt idx="132">
                  <c:v>43286</c:v>
                </c:pt>
                <c:pt idx="133">
                  <c:v>43287</c:v>
                </c:pt>
                <c:pt idx="134">
                  <c:v>43290</c:v>
                </c:pt>
                <c:pt idx="135">
                  <c:v>43291</c:v>
                </c:pt>
                <c:pt idx="136">
                  <c:v>43292</c:v>
                </c:pt>
                <c:pt idx="137">
                  <c:v>43293</c:v>
                </c:pt>
                <c:pt idx="138">
                  <c:v>43294</c:v>
                </c:pt>
                <c:pt idx="139">
                  <c:v>43297</c:v>
                </c:pt>
                <c:pt idx="140">
                  <c:v>43298</c:v>
                </c:pt>
                <c:pt idx="141">
                  <c:v>43299</c:v>
                </c:pt>
                <c:pt idx="142">
                  <c:v>43300</c:v>
                </c:pt>
                <c:pt idx="143">
                  <c:v>43301</c:v>
                </c:pt>
                <c:pt idx="144">
                  <c:v>43304</c:v>
                </c:pt>
                <c:pt idx="145">
                  <c:v>43305</c:v>
                </c:pt>
                <c:pt idx="146">
                  <c:v>43306</c:v>
                </c:pt>
                <c:pt idx="147">
                  <c:v>43307</c:v>
                </c:pt>
                <c:pt idx="148">
                  <c:v>43308</c:v>
                </c:pt>
                <c:pt idx="149">
                  <c:v>43311</c:v>
                </c:pt>
                <c:pt idx="150">
                  <c:v>43312</c:v>
                </c:pt>
                <c:pt idx="151">
                  <c:v>43313</c:v>
                </c:pt>
                <c:pt idx="152">
                  <c:v>43314</c:v>
                </c:pt>
                <c:pt idx="153">
                  <c:v>43315</c:v>
                </c:pt>
                <c:pt idx="154">
                  <c:v>43318</c:v>
                </c:pt>
                <c:pt idx="155">
                  <c:v>43319</c:v>
                </c:pt>
                <c:pt idx="156">
                  <c:v>43320</c:v>
                </c:pt>
                <c:pt idx="157">
                  <c:v>43321</c:v>
                </c:pt>
                <c:pt idx="158">
                  <c:v>43322</c:v>
                </c:pt>
                <c:pt idx="159">
                  <c:v>43325</c:v>
                </c:pt>
                <c:pt idx="160">
                  <c:v>43326</c:v>
                </c:pt>
                <c:pt idx="161">
                  <c:v>43327</c:v>
                </c:pt>
                <c:pt idx="162">
                  <c:v>43328</c:v>
                </c:pt>
                <c:pt idx="163">
                  <c:v>43329</c:v>
                </c:pt>
                <c:pt idx="164">
                  <c:v>43332</c:v>
                </c:pt>
                <c:pt idx="165">
                  <c:v>43333</c:v>
                </c:pt>
                <c:pt idx="166">
                  <c:v>43334</c:v>
                </c:pt>
                <c:pt idx="167">
                  <c:v>43335</c:v>
                </c:pt>
                <c:pt idx="168">
                  <c:v>43336</c:v>
                </c:pt>
                <c:pt idx="169">
                  <c:v>43339</c:v>
                </c:pt>
                <c:pt idx="170">
                  <c:v>43340</c:v>
                </c:pt>
                <c:pt idx="171">
                  <c:v>43341</c:v>
                </c:pt>
                <c:pt idx="172">
                  <c:v>43342</c:v>
                </c:pt>
                <c:pt idx="173">
                  <c:v>43343</c:v>
                </c:pt>
                <c:pt idx="174">
                  <c:v>43346</c:v>
                </c:pt>
                <c:pt idx="175">
                  <c:v>43347</c:v>
                </c:pt>
                <c:pt idx="176">
                  <c:v>43348</c:v>
                </c:pt>
                <c:pt idx="177">
                  <c:v>43349</c:v>
                </c:pt>
                <c:pt idx="178">
                  <c:v>43350</c:v>
                </c:pt>
                <c:pt idx="179">
                  <c:v>43353</c:v>
                </c:pt>
                <c:pt idx="180">
                  <c:v>43354</c:v>
                </c:pt>
                <c:pt idx="181">
                  <c:v>43355</c:v>
                </c:pt>
                <c:pt idx="182">
                  <c:v>43356</c:v>
                </c:pt>
                <c:pt idx="183">
                  <c:v>43357</c:v>
                </c:pt>
                <c:pt idx="184">
                  <c:v>43360</c:v>
                </c:pt>
                <c:pt idx="185">
                  <c:v>43361</c:v>
                </c:pt>
                <c:pt idx="186">
                  <c:v>43362</c:v>
                </c:pt>
                <c:pt idx="187">
                  <c:v>43363</c:v>
                </c:pt>
                <c:pt idx="188">
                  <c:v>43364</c:v>
                </c:pt>
                <c:pt idx="189">
                  <c:v>43367</c:v>
                </c:pt>
                <c:pt idx="190">
                  <c:v>43368</c:v>
                </c:pt>
                <c:pt idx="191">
                  <c:v>43369</c:v>
                </c:pt>
                <c:pt idx="192">
                  <c:v>43370</c:v>
                </c:pt>
                <c:pt idx="193">
                  <c:v>43371</c:v>
                </c:pt>
                <c:pt idx="194">
                  <c:v>43374</c:v>
                </c:pt>
                <c:pt idx="195">
                  <c:v>43375</c:v>
                </c:pt>
                <c:pt idx="196">
                  <c:v>43376</c:v>
                </c:pt>
                <c:pt idx="197">
                  <c:v>43377</c:v>
                </c:pt>
                <c:pt idx="198">
                  <c:v>43378</c:v>
                </c:pt>
                <c:pt idx="199">
                  <c:v>43381</c:v>
                </c:pt>
                <c:pt idx="200">
                  <c:v>43382</c:v>
                </c:pt>
                <c:pt idx="201">
                  <c:v>43383</c:v>
                </c:pt>
                <c:pt idx="202">
                  <c:v>43384</c:v>
                </c:pt>
                <c:pt idx="203">
                  <c:v>43385</c:v>
                </c:pt>
                <c:pt idx="204">
                  <c:v>43388</c:v>
                </c:pt>
                <c:pt idx="205">
                  <c:v>43389</c:v>
                </c:pt>
                <c:pt idx="206">
                  <c:v>43390</c:v>
                </c:pt>
                <c:pt idx="207">
                  <c:v>43391</c:v>
                </c:pt>
                <c:pt idx="208">
                  <c:v>43392</c:v>
                </c:pt>
                <c:pt idx="209">
                  <c:v>43395</c:v>
                </c:pt>
                <c:pt idx="210">
                  <c:v>43396</c:v>
                </c:pt>
                <c:pt idx="211">
                  <c:v>43397</c:v>
                </c:pt>
                <c:pt idx="212">
                  <c:v>43398</c:v>
                </c:pt>
                <c:pt idx="213">
                  <c:v>43399</c:v>
                </c:pt>
                <c:pt idx="214">
                  <c:v>43402</c:v>
                </c:pt>
                <c:pt idx="215">
                  <c:v>43403</c:v>
                </c:pt>
                <c:pt idx="216">
                  <c:v>43404</c:v>
                </c:pt>
                <c:pt idx="217">
                  <c:v>43405</c:v>
                </c:pt>
                <c:pt idx="218">
                  <c:v>43406</c:v>
                </c:pt>
                <c:pt idx="219">
                  <c:v>43409</c:v>
                </c:pt>
                <c:pt idx="220">
                  <c:v>43410</c:v>
                </c:pt>
                <c:pt idx="221">
                  <c:v>43411</c:v>
                </c:pt>
                <c:pt idx="222">
                  <c:v>43412</c:v>
                </c:pt>
                <c:pt idx="223">
                  <c:v>43413</c:v>
                </c:pt>
                <c:pt idx="224">
                  <c:v>43416</c:v>
                </c:pt>
                <c:pt idx="225">
                  <c:v>43417</c:v>
                </c:pt>
                <c:pt idx="226">
                  <c:v>43418</c:v>
                </c:pt>
                <c:pt idx="227">
                  <c:v>43419</c:v>
                </c:pt>
                <c:pt idx="228">
                  <c:v>43420</c:v>
                </c:pt>
                <c:pt idx="229">
                  <c:v>43423</c:v>
                </c:pt>
                <c:pt idx="230">
                  <c:v>43424</c:v>
                </c:pt>
                <c:pt idx="231">
                  <c:v>43425</c:v>
                </c:pt>
                <c:pt idx="232">
                  <c:v>43426</c:v>
                </c:pt>
                <c:pt idx="233">
                  <c:v>43427</c:v>
                </c:pt>
                <c:pt idx="234">
                  <c:v>43430</c:v>
                </c:pt>
                <c:pt idx="235">
                  <c:v>43431</c:v>
                </c:pt>
                <c:pt idx="236">
                  <c:v>43432</c:v>
                </c:pt>
                <c:pt idx="237">
                  <c:v>43433</c:v>
                </c:pt>
                <c:pt idx="238">
                  <c:v>43434</c:v>
                </c:pt>
                <c:pt idx="239">
                  <c:v>43437</c:v>
                </c:pt>
                <c:pt idx="240">
                  <c:v>43438</c:v>
                </c:pt>
                <c:pt idx="241">
                  <c:v>43439</c:v>
                </c:pt>
                <c:pt idx="242">
                  <c:v>43440</c:v>
                </c:pt>
                <c:pt idx="243">
                  <c:v>43441</c:v>
                </c:pt>
                <c:pt idx="244">
                  <c:v>43444</c:v>
                </c:pt>
                <c:pt idx="245">
                  <c:v>43445</c:v>
                </c:pt>
                <c:pt idx="246">
                  <c:v>43446</c:v>
                </c:pt>
                <c:pt idx="247">
                  <c:v>43447</c:v>
                </c:pt>
                <c:pt idx="248">
                  <c:v>43448</c:v>
                </c:pt>
                <c:pt idx="249">
                  <c:v>43451</c:v>
                </c:pt>
                <c:pt idx="250">
                  <c:v>43452</c:v>
                </c:pt>
                <c:pt idx="251">
                  <c:v>43453</c:v>
                </c:pt>
                <c:pt idx="252">
                  <c:v>43454</c:v>
                </c:pt>
                <c:pt idx="253">
                  <c:v>43455</c:v>
                </c:pt>
                <c:pt idx="254">
                  <c:v>43458</c:v>
                </c:pt>
                <c:pt idx="255">
                  <c:v>43459</c:v>
                </c:pt>
                <c:pt idx="256">
                  <c:v>43460</c:v>
                </c:pt>
                <c:pt idx="257">
                  <c:v>43461</c:v>
                </c:pt>
                <c:pt idx="258">
                  <c:v>43462</c:v>
                </c:pt>
                <c:pt idx="259">
                  <c:v>43465</c:v>
                </c:pt>
                <c:pt idx="260">
                  <c:v>43466</c:v>
                </c:pt>
                <c:pt idx="261">
                  <c:v>43467</c:v>
                </c:pt>
                <c:pt idx="262">
                  <c:v>43468</c:v>
                </c:pt>
                <c:pt idx="263">
                  <c:v>43469</c:v>
                </c:pt>
                <c:pt idx="264">
                  <c:v>43472</c:v>
                </c:pt>
                <c:pt idx="265">
                  <c:v>43473</c:v>
                </c:pt>
                <c:pt idx="266">
                  <c:v>43474</c:v>
                </c:pt>
                <c:pt idx="267">
                  <c:v>43475</c:v>
                </c:pt>
                <c:pt idx="268">
                  <c:v>43476</c:v>
                </c:pt>
                <c:pt idx="269">
                  <c:v>43479</c:v>
                </c:pt>
                <c:pt idx="270">
                  <c:v>43480</c:v>
                </c:pt>
                <c:pt idx="271">
                  <c:v>43481</c:v>
                </c:pt>
                <c:pt idx="272">
                  <c:v>43482</c:v>
                </c:pt>
                <c:pt idx="273">
                  <c:v>43483</c:v>
                </c:pt>
                <c:pt idx="274">
                  <c:v>43486</c:v>
                </c:pt>
                <c:pt idx="275">
                  <c:v>43487</c:v>
                </c:pt>
                <c:pt idx="276">
                  <c:v>43488</c:v>
                </c:pt>
                <c:pt idx="277">
                  <c:v>43489</c:v>
                </c:pt>
                <c:pt idx="278">
                  <c:v>43490</c:v>
                </c:pt>
                <c:pt idx="279">
                  <c:v>43493</c:v>
                </c:pt>
                <c:pt idx="280">
                  <c:v>43494</c:v>
                </c:pt>
                <c:pt idx="281">
                  <c:v>43495</c:v>
                </c:pt>
                <c:pt idx="282">
                  <c:v>43496</c:v>
                </c:pt>
                <c:pt idx="283">
                  <c:v>43497</c:v>
                </c:pt>
                <c:pt idx="284">
                  <c:v>43500</c:v>
                </c:pt>
                <c:pt idx="285">
                  <c:v>43501</c:v>
                </c:pt>
                <c:pt idx="286">
                  <c:v>43502</c:v>
                </c:pt>
                <c:pt idx="287">
                  <c:v>43503</c:v>
                </c:pt>
                <c:pt idx="288">
                  <c:v>43504</c:v>
                </c:pt>
                <c:pt idx="289">
                  <c:v>43507</c:v>
                </c:pt>
                <c:pt idx="290">
                  <c:v>43508</c:v>
                </c:pt>
                <c:pt idx="291">
                  <c:v>43509</c:v>
                </c:pt>
                <c:pt idx="292">
                  <c:v>43510</c:v>
                </c:pt>
                <c:pt idx="293">
                  <c:v>43511</c:v>
                </c:pt>
                <c:pt idx="294">
                  <c:v>43514</c:v>
                </c:pt>
                <c:pt idx="295">
                  <c:v>43515</c:v>
                </c:pt>
                <c:pt idx="296">
                  <c:v>43516</c:v>
                </c:pt>
                <c:pt idx="297">
                  <c:v>43517</c:v>
                </c:pt>
                <c:pt idx="298">
                  <c:v>43518</c:v>
                </c:pt>
                <c:pt idx="299">
                  <c:v>43521</c:v>
                </c:pt>
                <c:pt idx="300">
                  <c:v>43522</c:v>
                </c:pt>
                <c:pt idx="301">
                  <c:v>43523</c:v>
                </c:pt>
                <c:pt idx="302">
                  <c:v>43524</c:v>
                </c:pt>
                <c:pt idx="303">
                  <c:v>43525</c:v>
                </c:pt>
                <c:pt idx="304">
                  <c:v>43528</c:v>
                </c:pt>
                <c:pt idx="305">
                  <c:v>43529</c:v>
                </c:pt>
                <c:pt idx="306">
                  <c:v>43530</c:v>
                </c:pt>
                <c:pt idx="307">
                  <c:v>43531</c:v>
                </c:pt>
                <c:pt idx="308">
                  <c:v>43532</c:v>
                </c:pt>
                <c:pt idx="309">
                  <c:v>43535</c:v>
                </c:pt>
                <c:pt idx="310">
                  <c:v>43536</c:v>
                </c:pt>
                <c:pt idx="311">
                  <c:v>43537</c:v>
                </c:pt>
                <c:pt idx="312">
                  <c:v>43538</c:v>
                </c:pt>
                <c:pt idx="313">
                  <c:v>43539</c:v>
                </c:pt>
                <c:pt idx="314">
                  <c:v>43542</c:v>
                </c:pt>
                <c:pt idx="315">
                  <c:v>43543</c:v>
                </c:pt>
                <c:pt idx="316">
                  <c:v>43544</c:v>
                </c:pt>
                <c:pt idx="317">
                  <c:v>43545</c:v>
                </c:pt>
                <c:pt idx="318">
                  <c:v>43546</c:v>
                </c:pt>
                <c:pt idx="319">
                  <c:v>43549</c:v>
                </c:pt>
                <c:pt idx="320">
                  <c:v>43550</c:v>
                </c:pt>
                <c:pt idx="321">
                  <c:v>43551</c:v>
                </c:pt>
                <c:pt idx="322">
                  <c:v>43552</c:v>
                </c:pt>
                <c:pt idx="323">
                  <c:v>43553</c:v>
                </c:pt>
                <c:pt idx="324">
                  <c:v>43556</c:v>
                </c:pt>
                <c:pt idx="325">
                  <c:v>43557</c:v>
                </c:pt>
                <c:pt idx="326">
                  <c:v>43558</c:v>
                </c:pt>
                <c:pt idx="327">
                  <c:v>43559</c:v>
                </c:pt>
                <c:pt idx="328">
                  <c:v>43560</c:v>
                </c:pt>
                <c:pt idx="329">
                  <c:v>43563</c:v>
                </c:pt>
                <c:pt idx="330">
                  <c:v>43564</c:v>
                </c:pt>
                <c:pt idx="331">
                  <c:v>43565</c:v>
                </c:pt>
                <c:pt idx="332">
                  <c:v>43566</c:v>
                </c:pt>
                <c:pt idx="333">
                  <c:v>43567</c:v>
                </c:pt>
                <c:pt idx="334">
                  <c:v>43570</c:v>
                </c:pt>
                <c:pt idx="335">
                  <c:v>43571</c:v>
                </c:pt>
                <c:pt idx="336">
                  <c:v>43572</c:v>
                </c:pt>
                <c:pt idx="337">
                  <c:v>43573</c:v>
                </c:pt>
                <c:pt idx="338">
                  <c:v>43574</c:v>
                </c:pt>
                <c:pt idx="339">
                  <c:v>43577</c:v>
                </c:pt>
                <c:pt idx="340">
                  <c:v>43578</c:v>
                </c:pt>
                <c:pt idx="341">
                  <c:v>43579</c:v>
                </c:pt>
                <c:pt idx="342">
                  <c:v>43580</c:v>
                </c:pt>
                <c:pt idx="343">
                  <c:v>43581</c:v>
                </c:pt>
                <c:pt idx="344">
                  <c:v>43584</c:v>
                </c:pt>
                <c:pt idx="345">
                  <c:v>43585</c:v>
                </c:pt>
                <c:pt idx="346">
                  <c:v>43586</c:v>
                </c:pt>
                <c:pt idx="347">
                  <c:v>43587</c:v>
                </c:pt>
                <c:pt idx="348">
                  <c:v>43588</c:v>
                </c:pt>
                <c:pt idx="349">
                  <c:v>43591</c:v>
                </c:pt>
                <c:pt idx="350">
                  <c:v>43592</c:v>
                </c:pt>
                <c:pt idx="351">
                  <c:v>43593</c:v>
                </c:pt>
                <c:pt idx="352">
                  <c:v>43594</c:v>
                </c:pt>
                <c:pt idx="353">
                  <c:v>43595</c:v>
                </c:pt>
                <c:pt idx="354">
                  <c:v>43598</c:v>
                </c:pt>
                <c:pt idx="355">
                  <c:v>43599</c:v>
                </c:pt>
                <c:pt idx="356">
                  <c:v>43600</c:v>
                </c:pt>
                <c:pt idx="357">
                  <c:v>43601</c:v>
                </c:pt>
                <c:pt idx="358">
                  <c:v>43602</c:v>
                </c:pt>
                <c:pt idx="359">
                  <c:v>43605</c:v>
                </c:pt>
                <c:pt idx="360">
                  <c:v>43606</c:v>
                </c:pt>
                <c:pt idx="361">
                  <c:v>43607</c:v>
                </c:pt>
                <c:pt idx="362">
                  <c:v>43608</c:v>
                </c:pt>
                <c:pt idx="363">
                  <c:v>43609</c:v>
                </c:pt>
                <c:pt idx="364">
                  <c:v>43612</c:v>
                </c:pt>
                <c:pt idx="365">
                  <c:v>43613</c:v>
                </c:pt>
                <c:pt idx="366">
                  <c:v>43614</c:v>
                </c:pt>
                <c:pt idx="367">
                  <c:v>43615</c:v>
                </c:pt>
                <c:pt idx="368">
                  <c:v>43616</c:v>
                </c:pt>
                <c:pt idx="369">
                  <c:v>43619</c:v>
                </c:pt>
                <c:pt idx="370">
                  <c:v>43620</c:v>
                </c:pt>
                <c:pt idx="371">
                  <c:v>43621</c:v>
                </c:pt>
                <c:pt idx="372">
                  <c:v>43622</c:v>
                </c:pt>
                <c:pt idx="373">
                  <c:v>43623</c:v>
                </c:pt>
                <c:pt idx="374">
                  <c:v>43626</c:v>
                </c:pt>
                <c:pt idx="375">
                  <c:v>43627</c:v>
                </c:pt>
                <c:pt idx="376">
                  <c:v>43628</c:v>
                </c:pt>
                <c:pt idx="377">
                  <c:v>43629</c:v>
                </c:pt>
                <c:pt idx="378">
                  <c:v>43630</c:v>
                </c:pt>
                <c:pt idx="379">
                  <c:v>43633</c:v>
                </c:pt>
                <c:pt idx="380">
                  <c:v>43634</c:v>
                </c:pt>
                <c:pt idx="381">
                  <c:v>43635</c:v>
                </c:pt>
                <c:pt idx="382">
                  <c:v>43636</c:v>
                </c:pt>
                <c:pt idx="383">
                  <c:v>43637</c:v>
                </c:pt>
                <c:pt idx="384">
                  <c:v>43640</c:v>
                </c:pt>
                <c:pt idx="385">
                  <c:v>43641</c:v>
                </c:pt>
                <c:pt idx="386">
                  <c:v>43642</c:v>
                </c:pt>
                <c:pt idx="387">
                  <c:v>43643</c:v>
                </c:pt>
                <c:pt idx="388">
                  <c:v>43644</c:v>
                </c:pt>
                <c:pt idx="389">
                  <c:v>43647</c:v>
                </c:pt>
                <c:pt idx="390">
                  <c:v>43648</c:v>
                </c:pt>
                <c:pt idx="391">
                  <c:v>43649</c:v>
                </c:pt>
                <c:pt idx="392">
                  <c:v>43650</c:v>
                </c:pt>
                <c:pt idx="393">
                  <c:v>43651</c:v>
                </c:pt>
                <c:pt idx="394">
                  <c:v>43654</c:v>
                </c:pt>
                <c:pt idx="395">
                  <c:v>43655</c:v>
                </c:pt>
                <c:pt idx="396">
                  <c:v>43656</c:v>
                </c:pt>
                <c:pt idx="397">
                  <c:v>43657</c:v>
                </c:pt>
                <c:pt idx="398">
                  <c:v>43658</c:v>
                </c:pt>
                <c:pt idx="399">
                  <c:v>43661</c:v>
                </c:pt>
                <c:pt idx="400">
                  <c:v>43662</c:v>
                </c:pt>
                <c:pt idx="401">
                  <c:v>43663</c:v>
                </c:pt>
                <c:pt idx="402">
                  <c:v>43664</c:v>
                </c:pt>
                <c:pt idx="403">
                  <c:v>43665</c:v>
                </c:pt>
                <c:pt idx="404">
                  <c:v>43668</c:v>
                </c:pt>
                <c:pt idx="405">
                  <c:v>43669</c:v>
                </c:pt>
                <c:pt idx="406">
                  <c:v>43670</c:v>
                </c:pt>
                <c:pt idx="407">
                  <c:v>43671</c:v>
                </c:pt>
                <c:pt idx="408">
                  <c:v>43672</c:v>
                </c:pt>
                <c:pt idx="409">
                  <c:v>43675</c:v>
                </c:pt>
                <c:pt idx="410">
                  <c:v>43676</c:v>
                </c:pt>
                <c:pt idx="411">
                  <c:v>43677</c:v>
                </c:pt>
                <c:pt idx="412">
                  <c:v>43678</c:v>
                </c:pt>
                <c:pt idx="413">
                  <c:v>43679</c:v>
                </c:pt>
                <c:pt idx="414">
                  <c:v>43682</c:v>
                </c:pt>
                <c:pt idx="415">
                  <c:v>43683</c:v>
                </c:pt>
                <c:pt idx="416">
                  <c:v>43684</c:v>
                </c:pt>
                <c:pt idx="417">
                  <c:v>43685</c:v>
                </c:pt>
                <c:pt idx="418">
                  <c:v>43686</c:v>
                </c:pt>
                <c:pt idx="419">
                  <c:v>43689</c:v>
                </c:pt>
                <c:pt idx="420">
                  <c:v>43690</c:v>
                </c:pt>
                <c:pt idx="421">
                  <c:v>43691</c:v>
                </c:pt>
                <c:pt idx="422">
                  <c:v>43692</c:v>
                </c:pt>
                <c:pt idx="423">
                  <c:v>43693</c:v>
                </c:pt>
                <c:pt idx="424">
                  <c:v>43696</c:v>
                </c:pt>
                <c:pt idx="425">
                  <c:v>43697</c:v>
                </c:pt>
                <c:pt idx="426">
                  <c:v>43698</c:v>
                </c:pt>
                <c:pt idx="427">
                  <c:v>43699</c:v>
                </c:pt>
                <c:pt idx="428">
                  <c:v>43700</c:v>
                </c:pt>
                <c:pt idx="429">
                  <c:v>43703</c:v>
                </c:pt>
                <c:pt idx="430">
                  <c:v>43704</c:v>
                </c:pt>
                <c:pt idx="431">
                  <c:v>43705</c:v>
                </c:pt>
                <c:pt idx="432">
                  <c:v>43706</c:v>
                </c:pt>
                <c:pt idx="433">
                  <c:v>43707</c:v>
                </c:pt>
                <c:pt idx="434">
                  <c:v>43710</c:v>
                </c:pt>
                <c:pt idx="435">
                  <c:v>43711</c:v>
                </c:pt>
                <c:pt idx="436">
                  <c:v>43712</c:v>
                </c:pt>
                <c:pt idx="437">
                  <c:v>43713</c:v>
                </c:pt>
                <c:pt idx="438">
                  <c:v>43714</c:v>
                </c:pt>
                <c:pt idx="439">
                  <c:v>43717</c:v>
                </c:pt>
                <c:pt idx="440">
                  <c:v>43718</c:v>
                </c:pt>
                <c:pt idx="441">
                  <c:v>43719</c:v>
                </c:pt>
                <c:pt idx="442">
                  <c:v>43720</c:v>
                </c:pt>
                <c:pt idx="443">
                  <c:v>43721</c:v>
                </c:pt>
                <c:pt idx="444">
                  <c:v>43724</c:v>
                </c:pt>
                <c:pt idx="445">
                  <c:v>43725</c:v>
                </c:pt>
                <c:pt idx="446">
                  <c:v>43726</c:v>
                </c:pt>
                <c:pt idx="447">
                  <c:v>43727</c:v>
                </c:pt>
                <c:pt idx="448">
                  <c:v>43728</c:v>
                </c:pt>
                <c:pt idx="449">
                  <c:v>43731</c:v>
                </c:pt>
                <c:pt idx="450">
                  <c:v>43732</c:v>
                </c:pt>
                <c:pt idx="451">
                  <c:v>43733</c:v>
                </c:pt>
                <c:pt idx="452">
                  <c:v>43734</c:v>
                </c:pt>
                <c:pt idx="453">
                  <c:v>43735</c:v>
                </c:pt>
                <c:pt idx="454">
                  <c:v>43738</c:v>
                </c:pt>
                <c:pt idx="455">
                  <c:v>43739</c:v>
                </c:pt>
                <c:pt idx="456">
                  <c:v>43740</c:v>
                </c:pt>
                <c:pt idx="457">
                  <c:v>43741</c:v>
                </c:pt>
                <c:pt idx="458">
                  <c:v>43742</c:v>
                </c:pt>
                <c:pt idx="459">
                  <c:v>43745</c:v>
                </c:pt>
                <c:pt idx="460">
                  <c:v>43746</c:v>
                </c:pt>
                <c:pt idx="461">
                  <c:v>43747</c:v>
                </c:pt>
              </c:numCache>
            </c:numRef>
          </c:cat>
          <c:val>
            <c:numRef>
              <c:f>'Figs (USD)'!$X$8:$X$509</c:f>
              <c:numCache>
                <c:formatCode>General</c:formatCode>
                <c:ptCount val="502"/>
                <c:pt idx="0">
                  <c:v>100</c:v>
                </c:pt>
                <c:pt idx="1">
                  <c:v>100.08567658801555</c:v>
                </c:pt>
                <c:pt idx="2">
                  <c:v>99.443530560838937</c:v>
                </c:pt>
                <c:pt idx="3">
                  <c:v>100.77580150448087</c:v>
                </c:pt>
                <c:pt idx="4">
                  <c:v>100.75095529395637</c:v>
                </c:pt>
                <c:pt idx="5">
                  <c:v>100.2506040199455</c:v>
                </c:pt>
                <c:pt idx="6">
                  <c:v>100.22447266060075</c:v>
                </c:pt>
                <c:pt idx="7">
                  <c:v>100.07196833393307</c:v>
                </c:pt>
                <c:pt idx="8">
                  <c:v>100.60059288198907</c:v>
                </c:pt>
                <c:pt idx="9">
                  <c:v>100.80793022498671</c:v>
                </c:pt>
                <c:pt idx="10">
                  <c:v>101.39867029935398</c:v>
                </c:pt>
                <c:pt idx="11">
                  <c:v>100.84477115783341</c:v>
                </c:pt>
                <c:pt idx="12">
                  <c:v>100.68584108706453</c:v>
                </c:pt>
                <c:pt idx="13">
                  <c:v>101.20247091279836</c:v>
                </c:pt>
                <c:pt idx="14">
                  <c:v>100.192772323035</c:v>
                </c:pt>
                <c:pt idx="15">
                  <c:v>101.00541476036257</c:v>
                </c:pt>
                <c:pt idx="16">
                  <c:v>101.87931595812127</c:v>
                </c:pt>
                <c:pt idx="17">
                  <c:v>103.61041141897563</c:v>
                </c:pt>
                <c:pt idx="18">
                  <c:v>103.38294007779434</c:v>
                </c:pt>
                <c:pt idx="19">
                  <c:v>103.82246097431414</c:v>
                </c:pt>
                <c:pt idx="20">
                  <c:v>102.35267910690723</c:v>
                </c:pt>
                <c:pt idx="21">
                  <c:v>102.80419472574923</c:v>
                </c:pt>
                <c:pt idx="22">
                  <c:v>102.63027125207766</c:v>
                </c:pt>
                <c:pt idx="23">
                  <c:v>99.473517366644373</c:v>
                </c:pt>
                <c:pt idx="24">
                  <c:v>98.113401531897381</c:v>
                </c:pt>
                <c:pt idx="25">
                  <c:v>97.351308281499001</c:v>
                </c:pt>
                <c:pt idx="26">
                  <c:v>94.465720797134964</c:v>
                </c:pt>
                <c:pt idx="27">
                  <c:v>93.998783392450164</c:v>
                </c:pt>
                <c:pt idx="28">
                  <c:v>92.906835278191863</c:v>
                </c:pt>
                <c:pt idx="29">
                  <c:v>94.247245497695289</c:v>
                </c:pt>
                <c:pt idx="30">
                  <c:v>94.577957127435354</c:v>
                </c:pt>
                <c:pt idx="31">
                  <c:v>96.62305728336672</c:v>
                </c:pt>
                <c:pt idx="32">
                  <c:v>96.62305728336672</c:v>
                </c:pt>
                <c:pt idx="33">
                  <c:v>96.62305728336672</c:v>
                </c:pt>
                <c:pt idx="34">
                  <c:v>98.062423962028134</c:v>
                </c:pt>
                <c:pt idx="35">
                  <c:v>96.455131170856248</c:v>
                </c:pt>
                <c:pt idx="36">
                  <c:v>96.894223684435985</c:v>
                </c:pt>
                <c:pt idx="37">
                  <c:v>95.766291403211142</c:v>
                </c:pt>
                <c:pt idx="38">
                  <c:v>97.501670693466295</c:v>
                </c:pt>
                <c:pt idx="39">
                  <c:v>98.314741513733949</c:v>
                </c:pt>
                <c:pt idx="40">
                  <c:v>97.514093798728553</c:v>
                </c:pt>
                <c:pt idx="41">
                  <c:v>96.07429873712708</c:v>
                </c:pt>
                <c:pt idx="42">
                  <c:v>96.07429873712708</c:v>
                </c:pt>
                <c:pt idx="43">
                  <c:v>95.23766685515514</c:v>
                </c:pt>
                <c:pt idx="44">
                  <c:v>94.239106221833808</c:v>
                </c:pt>
                <c:pt idx="45">
                  <c:v>97.219794718895102</c:v>
                </c:pt>
                <c:pt idx="46">
                  <c:v>96.095717884130977</c:v>
                </c:pt>
                <c:pt idx="47">
                  <c:v>97.122551791497443</c:v>
                </c:pt>
                <c:pt idx="48">
                  <c:v>98.80781027776348</c:v>
                </c:pt>
                <c:pt idx="49">
                  <c:v>99.8916191161603</c:v>
                </c:pt>
                <c:pt idx="50">
                  <c:v>100.39539745369179</c:v>
                </c:pt>
                <c:pt idx="51">
                  <c:v>100.02184752994395</c:v>
                </c:pt>
                <c:pt idx="52">
                  <c:v>99.893761030860688</c:v>
                </c:pt>
                <c:pt idx="53">
                  <c:v>99.777240871159535</c:v>
                </c:pt>
                <c:pt idx="54">
                  <c:v>98.818091468325363</c:v>
                </c:pt>
                <c:pt idx="55">
                  <c:v>99.395551671550223</c:v>
                </c:pt>
                <c:pt idx="56">
                  <c:v>99.366850014565017</c:v>
                </c:pt>
                <c:pt idx="57">
                  <c:v>99.145376034544796</c:v>
                </c:pt>
                <c:pt idx="58">
                  <c:v>95.908942922257054</c:v>
                </c:pt>
                <c:pt idx="59">
                  <c:v>96.963193337788496</c:v>
                </c:pt>
                <c:pt idx="60">
                  <c:v>97.963039119930087</c:v>
                </c:pt>
                <c:pt idx="61">
                  <c:v>97.406141297828952</c:v>
                </c:pt>
                <c:pt idx="62">
                  <c:v>98.289895303209434</c:v>
                </c:pt>
                <c:pt idx="63">
                  <c:v>98.764115217875556</c:v>
                </c:pt>
                <c:pt idx="64">
                  <c:v>99.038708682465412</c:v>
                </c:pt>
                <c:pt idx="65">
                  <c:v>99.082832125293422</c:v>
                </c:pt>
                <c:pt idx="66">
                  <c:v>97.194520125430529</c:v>
                </c:pt>
                <c:pt idx="67">
                  <c:v>98.32031049195497</c:v>
                </c:pt>
                <c:pt idx="68">
                  <c:v>97.284908925786922</c:v>
                </c:pt>
                <c:pt idx="69">
                  <c:v>97.821244366764333</c:v>
                </c:pt>
                <c:pt idx="70">
                  <c:v>98.493805582686463</c:v>
                </c:pt>
                <c:pt idx="71">
                  <c:v>98.078274130810996</c:v>
                </c:pt>
                <c:pt idx="72">
                  <c:v>97.728285268767451</c:v>
                </c:pt>
                <c:pt idx="73">
                  <c:v>98.18065765348959</c:v>
                </c:pt>
                <c:pt idx="74">
                  <c:v>98.217926969276363</c:v>
                </c:pt>
                <c:pt idx="75">
                  <c:v>98.502801624428102</c:v>
                </c:pt>
                <c:pt idx="76">
                  <c:v>99.805514145204654</c:v>
                </c:pt>
                <c:pt idx="77">
                  <c:v>99.801658698743978</c:v>
                </c:pt>
                <c:pt idx="78">
                  <c:v>98.959457838551032</c:v>
                </c:pt>
                <c:pt idx="79">
                  <c:v>98.129251700680271</c:v>
                </c:pt>
                <c:pt idx="80">
                  <c:v>98.07441868435032</c:v>
                </c:pt>
                <c:pt idx="81">
                  <c:v>96.787984715296702</c:v>
                </c:pt>
                <c:pt idx="82">
                  <c:v>98.288181771449118</c:v>
                </c:pt>
                <c:pt idx="83">
                  <c:v>99.939169622508942</c:v>
                </c:pt>
                <c:pt idx="84">
                  <c:v>100.71668465875014</c:v>
                </c:pt>
                <c:pt idx="85">
                  <c:v>100.71668465875014</c:v>
                </c:pt>
                <c:pt idx="86">
                  <c:v>99.478229578985236</c:v>
                </c:pt>
                <c:pt idx="87">
                  <c:v>98.900769375760376</c:v>
                </c:pt>
                <c:pt idx="88">
                  <c:v>98.056854983807114</c:v>
                </c:pt>
                <c:pt idx="89">
                  <c:v>98.056854983807114</c:v>
                </c:pt>
                <c:pt idx="90">
                  <c:v>97.40014393666786</c:v>
                </c:pt>
                <c:pt idx="91">
                  <c:v>96.905790023818085</c:v>
                </c:pt>
                <c:pt idx="92">
                  <c:v>99.01086379136035</c:v>
                </c:pt>
                <c:pt idx="93">
                  <c:v>99.416542435614033</c:v>
                </c:pt>
                <c:pt idx="94">
                  <c:v>99.120101441080195</c:v>
                </c:pt>
                <c:pt idx="95">
                  <c:v>97.917202145341761</c:v>
                </c:pt>
                <c:pt idx="96">
                  <c:v>97.879932829555003</c:v>
                </c:pt>
                <c:pt idx="97">
                  <c:v>97.072859370448413</c:v>
                </c:pt>
                <c:pt idx="98">
                  <c:v>97.491817885844497</c:v>
                </c:pt>
                <c:pt idx="99">
                  <c:v>97.771551945715302</c:v>
                </c:pt>
                <c:pt idx="100">
                  <c:v>97.771551945715302</c:v>
                </c:pt>
                <c:pt idx="101">
                  <c:v>98.005020648057709</c:v>
                </c:pt>
                <c:pt idx="102">
                  <c:v>97.618190853167462</c:v>
                </c:pt>
                <c:pt idx="103">
                  <c:v>97.858942065491178</c:v>
                </c:pt>
                <c:pt idx="104">
                  <c:v>98.816806319505119</c:v>
                </c:pt>
                <c:pt idx="105">
                  <c:v>97.080570263369822</c:v>
                </c:pt>
                <c:pt idx="106">
                  <c:v>95.73716136328585</c:v>
                </c:pt>
                <c:pt idx="107">
                  <c:v>95.941071642762878</c:v>
                </c:pt>
                <c:pt idx="108">
                  <c:v>97.380866704364365</c:v>
                </c:pt>
                <c:pt idx="109">
                  <c:v>97.938621292345644</c:v>
                </c:pt>
                <c:pt idx="110">
                  <c:v>98.096266214294275</c:v>
                </c:pt>
                <c:pt idx="111">
                  <c:v>98.096266214294275</c:v>
                </c:pt>
                <c:pt idx="112">
                  <c:v>98.693003649822643</c:v>
                </c:pt>
                <c:pt idx="113">
                  <c:v>97.633612639010252</c:v>
                </c:pt>
                <c:pt idx="114">
                  <c:v>98.298891344951059</c:v>
                </c:pt>
                <c:pt idx="115">
                  <c:v>97.974605459312173</c:v>
                </c:pt>
                <c:pt idx="116">
                  <c:v>97.974605459312173</c:v>
                </c:pt>
                <c:pt idx="117">
                  <c:v>95.591939546599491</c:v>
                </c:pt>
                <c:pt idx="118">
                  <c:v>93.369060470535814</c:v>
                </c:pt>
                <c:pt idx="119">
                  <c:v>91.958395448859648</c:v>
                </c:pt>
                <c:pt idx="120">
                  <c:v>90.045237238472211</c:v>
                </c:pt>
                <c:pt idx="121">
                  <c:v>91.293973508798985</c:v>
                </c:pt>
                <c:pt idx="122">
                  <c:v>90.103068935382723</c:v>
                </c:pt>
                <c:pt idx="123">
                  <c:v>90.779485597765543</c:v>
                </c:pt>
                <c:pt idx="124">
                  <c:v>90.489898730272955</c:v>
                </c:pt>
                <c:pt idx="125">
                  <c:v>90.049521067872988</c:v>
                </c:pt>
                <c:pt idx="126">
                  <c:v>89.326410665021655</c:v>
                </c:pt>
                <c:pt idx="127">
                  <c:v>88.320567521719013</c:v>
                </c:pt>
                <c:pt idx="128">
                  <c:v>89.503332819273794</c:v>
                </c:pt>
                <c:pt idx="129">
                  <c:v>86.843503144330768</c:v>
                </c:pt>
                <c:pt idx="130">
                  <c:v>87.130519714182881</c:v>
                </c:pt>
                <c:pt idx="131">
                  <c:v>86.986583046316753</c:v>
                </c:pt>
                <c:pt idx="132">
                  <c:v>86.494371048167366</c:v>
                </c:pt>
                <c:pt idx="133">
                  <c:v>87.286879487311282</c:v>
                </c:pt>
                <c:pt idx="134">
                  <c:v>87.994139721379725</c:v>
                </c:pt>
                <c:pt idx="135">
                  <c:v>88.181343066193719</c:v>
                </c:pt>
                <c:pt idx="136">
                  <c:v>86.850357271372019</c:v>
                </c:pt>
                <c:pt idx="137">
                  <c:v>87.050412104388343</c:v>
                </c:pt>
                <c:pt idx="138">
                  <c:v>87.57518120598364</c:v>
                </c:pt>
                <c:pt idx="139">
                  <c:v>87.414537603454477</c:v>
                </c:pt>
                <c:pt idx="140">
                  <c:v>87.292448465532303</c:v>
                </c:pt>
                <c:pt idx="141">
                  <c:v>86.771963193337783</c:v>
                </c:pt>
                <c:pt idx="142">
                  <c:v>85.844514128069349</c:v>
                </c:pt>
                <c:pt idx="143">
                  <c:v>86.898336160660719</c:v>
                </c:pt>
                <c:pt idx="144">
                  <c:v>85.554070494696617</c:v>
                </c:pt>
                <c:pt idx="145">
                  <c:v>86.585616614403946</c:v>
                </c:pt>
                <c:pt idx="146">
                  <c:v>86.638307716033509</c:v>
                </c:pt>
                <c:pt idx="147">
                  <c:v>87.44281087749961</c:v>
                </c:pt>
                <c:pt idx="148">
                  <c:v>87.967579979094893</c:v>
                </c:pt>
                <c:pt idx="149">
                  <c:v>87.889614284000743</c:v>
                </c:pt>
                <c:pt idx="150">
                  <c:v>88.426378107918211</c:v>
                </c:pt>
                <c:pt idx="151">
                  <c:v>88.383968196850532</c:v>
                </c:pt>
                <c:pt idx="152">
                  <c:v>86.296886512791502</c:v>
                </c:pt>
                <c:pt idx="153">
                  <c:v>87.241042512722956</c:v>
                </c:pt>
                <c:pt idx="154">
                  <c:v>86.913329563563451</c:v>
                </c:pt>
                <c:pt idx="155">
                  <c:v>88.141931835706558</c:v>
                </c:pt>
                <c:pt idx="156">
                  <c:v>88.079816309395284</c:v>
                </c:pt>
                <c:pt idx="157">
                  <c:v>88.060110694151703</c:v>
                </c:pt>
                <c:pt idx="158">
                  <c:v>86.410407991912123</c:v>
                </c:pt>
                <c:pt idx="159">
                  <c:v>84.685738275158911</c:v>
                </c:pt>
                <c:pt idx="160">
                  <c:v>85.650456656214118</c:v>
                </c:pt>
                <c:pt idx="161">
                  <c:v>85.650456656214118</c:v>
                </c:pt>
                <c:pt idx="162">
                  <c:v>85.153532445723869</c:v>
                </c:pt>
                <c:pt idx="163">
                  <c:v>85.677873164379093</c:v>
                </c:pt>
                <c:pt idx="164">
                  <c:v>85.955036926609424</c:v>
                </c:pt>
                <c:pt idx="165">
                  <c:v>87.110814098939315</c:v>
                </c:pt>
                <c:pt idx="166">
                  <c:v>87.036703850305869</c:v>
                </c:pt>
                <c:pt idx="167">
                  <c:v>87.01057249096111</c:v>
                </c:pt>
                <c:pt idx="168">
                  <c:v>88.243030209564921</c:v>
                </c:pt>
                <c:pt idx="169">
                  <c:v>88.921160403708086</c:v>
                </c:pt>
                <c:pt idx="170">
                  <c:v>89.173049572473815</c:v>
                </c:pt>
                <c:pt idx="171">
                  <c:v>89.133209959046596</c:v>
                </c:pt>
                <c:pt idx="172">
                  <c:v>88.803783478126746</c:v>
                </c:pt>
                <c:pt idx="173">
                  <c:v>89.069380900974991</c:v>
                </c:pt>
                <c:pt idx="174">
                  <c:v>88.827344539831032</c:v>
                </c:pt>
                <c:pt idx="175">
                  <c:v>88.715964975410799</c:v>
                </c:pt>
                <c:pt idx="176">
                  <c:v>87.555047207799987</c:v>
                </c:pt>
                <c:pt idx="177">
                  <c:v>87.199489367535421</c:v>
                </c:pt>
                <c:pt idx="178">
                  <c:v>86.662725543617938</c:v>
                </c:pt>
                <c:pt idx="179">
                  <c:v>86.652872735996155</c:v>
                </c:pt>
                <c:pt idx="180">
                  <c:v>86.870491269555671</c:v>
                </c:pt>
                <c:pt idx="181">
                  <c:v>87.402542881132305</c:v>
                </c:pt>
                <c:pt idx="182">
                  <c:v>87.365273565345518</c:v>
                </c:pt>
                <c:pt idx="183">
                  <c:v>88.551894309361018</c:v>
                </c:pt>
                <c:pt idx="184">
                  <c:v>87.698983875666144</c:v>
                </c:pt>
                <c:pt idx="185">
                  <c:v>88.060967460031861</c:v>
                </c:pt>
                <c:pt idx="186">
                  <c:v>88.240031528984375</c:v>
                </c:pt>
                <c:pt idx="187">
                  <c:v>88.961428400075391</c:v>
                </c:pt>
                <c:pt idx="188">
                  <c:v>89.848181086036405</c:v>
                </c:pt>
                <c:pt idx="189">
                  <c:v>89.848181086036405</c:v>
                </c:pt>
                <c:pt idx="190">
                  <c:v>89.848181086036405</c:v>
                </c:pt>
                <c:pt idx="191">
                  <c:v>89.848181086036405</c:v>
                </c:pt>
                <c:pt idx="192">
                  <c:v>90.564437361846487</c:v>
                </c:pt>
                <c:pt idx="193">
                  <c:v>90.43506571394299</c:v>
                </c:pt>
                <c:pt idx="194">
                  <c:v>90.055946811974152</c:v>
                </c:pt>
                <c:pt idx="195">
                  <c:v>88.458506828424063</c:v>
                </c:pt>
                <c:pt idx="196">
                  <c:v>88.458506828424063</c:v>
                </c:pt>
                <c:pt idx="197">
                  <c:v>85.982453434774413</c:v>
                </c:pt>
                <c:pt idx="198">
                  <c:v>85.733134563649145</c:v>
                </c:pt>
                <c:pt idx="199">
                  <c:v>84.871656471152676</c:v>
                </c:pt>
                <c:pt idx="200">
                  <c:v>84.871656471152676</c:v>
                </c:pt>
                <c:pt idx="201">
                  <c:v>83.69403176887883</c:v>
                </c:pt>
                <c:pt idx="202">
                  <c:v>80.414760362583323</c:v>
                </c:pt>
                <c:pt idx="203">
                  <c:v>81.684059014033821</c:v>
                </c:pt>
                <c:pt idx="204">
                  <c:v>81.207268801727238</c:v>
                </c:pt>
                <c:pt idx="205">
                  <c:v>81.792868280813579</c:v>
                </c:pt>
                <c:pt idx="206">
                  <c:v>82.418307373327153</c:v>
                </c:pt>
                <c:pt idx="207">
                  <c:v>80.848712280882111</c:v>
                </c:pt>
                <c:pt idx="208">
                  <c:v>81.66435339879024</c:v>
                </c:pt>
                <c:pt idx="209">
                  <c:v>81.682773865213576</c:v>
                </c:pt>
                <c:pt idx="210">
                  <c:v>79.32623931184564</c:v>
                </c:pt>
                <c:pt idx="211">
                  <c:v>78.926129645812978</c:v>
                </c:pt>
                <c:pt idx="212">
                  <c:v>77.847889785637165</c:v>
                </c:pt>
                <c:pt idx="213">
                  <c:v>76.081238540756345</c:v>
                </c:pt>
                <c:pt idx="214">
                  <c:v>74.977724087115945</c:v>
                </c:pt>
                <c:pt idx="215">
                  <c:v>75.705546702308126</c:v>
                </c:pt>
                <c:pt idx="216">
                  <c:v>76.133501259445836</c:v>
                </c:pt>
                <c:pt idx="217">
                  <c:v>77.196747716718917</c:v>
                </c:pt>
                <c:pt idx="218">
                  <c:v>80.176579447900053</c:v>
                </c:pt>
                <c:pt idx="219">
                  <c:v>79.284686166658091</c:v>
                </c:pt>
                <c:pt idx="220">
                  <c:v>79.722065148477512</c:v>
                </c:pt>
                <c:pt idx="221">
                  <c:v>79.725920594938216</c:v>
                </c:pt>
                <c:pt idx="222">
                  <c:v>80.075052691101618</c:v>
                </c:pt>
                <c:pt idx="223">
                  <c:v>79.010949467948379</c:v>
                </c:pt>
                <c:pt idx="224">
                  <c:v>78.273274045134414</c:v>
                </c:pt>
                <c:pt idx="225">
                  <c:v>78.213728816463615</c:v>
                </c:pt>
                <c:pt idx="226">
                  <c:v>78.088212615020808</c:v>
                </c:pt>
                <c:pt idx="227">
                  <c:v>79.248701999691562</c:v>
                </c:pt>
                <c:pt idx="228">
                  <c:v>79.958104148460379</c:v>
                </c:pt>
                <c:pt idx="229">
                  <c:v>79.910982025051823</c:v>
                </c:pt>
                <c:pt idx="230">
                  <c:v>78.979249130382613</c:v>
                </c:pt>
                <c:pt idx="231">
                  <c:v>78.889717095906363</c:v>
                </c:pt>
                <c:pt idx="232">
                  <c:v>78.349097825528176</c:v>
                </c:pt>
                <c:pt idx="233">
                  <c:v>77.802909576928997</c:v>
                </c:pt>
                <c:pt idx="234">
                  <c:v>79.119758734728151</c:v>
                </c:pt>
                <c:pt idx="235">
                  <c:v>79.485597765554573</c:v>
                </c:pt>
                <c:pt idx="236">
                  <c:v>80.315803903425333</c:v>
                </c:pt>
                <c:pt idx="237">
                  <c:v>80.851710961462658</c:v>
                </c:pt>
                <c:pt idx="238">
                  <c:v>80.147877790914848</c:v>
                </c:pt>
                <c:pt idx="239">
                  <c:v>82.300073681865697</c:v>
                </c:pt>
                <c:pt idx="240">
                  <c:v>81.543549409688296</c:v>
                </c:pt>
                <c:pt idx="241">
                  <c:v>80.803303689233871</c:v>
                </c:pt>
                <c:pt idx="242">
                  <c:v>79.172449836357714</c:v>
                </c:pt>
                <c:pt idx="243">
                  <c:v>79.024229339090795</c:v>
                </c:pt>
                <c:pt idx="244">
                  <c:v>77.840607275655842</c:v>
                </c:pt>
                <c:pt idx="245">
                  <c:v>77.823471958052721</c:v>
                </c:pt>
                <c:pt idx="246">
                  <c:v>79.368220839973262</c:v>
                </c:pt>
                <c:pt idx="247">
                  <c:v>79.730204424338993</c:v>
                </c:pt>
                <c:pt idx="248">
                  <c:v>78.18117171301769</c:v>
                </c:pt>
                <c:pt idx="249">
                  <c:v>78.459620624068251</c:v>
                </c:pt>
                <c:pt idx="250">
                  <c:v>78.301975702119634</c:v>
                </c:pt>
                <c:pt idx="251">
                  <c:v>79.369934371733578</c:v>
                </c:pt>
                <c:pt idx="252">
                  <c:v>78.611696567795875</c:v>
                </c:pt>
                <c:pt idx="253">
                  <c:v>78.278414640415363</c:v>
                </c:pt>
                <c:pt idx="254">
                  <c:v>78.151613290152326</c:v>
                </c:pt>
                <c:pt idx="255">
                  <c:v>78.151613290152326</c:v>
                </c:pt>
                <c:pt idx="256">
                  <c:v>76.99969156428314</c:v>
                </c:pt>
                <c:pt idx="257">
                  <c:v>77.489761647732124</c:v>
                </c:pt>
                <c:pt idx="258">
                  <c:v>78.39579156599666</c:v>
                </c:pt>
                <c:pt idx="259">
                  <c:v>78.39579156599666</c:v>
                </c:pt>
                <c:pt idx="260">
                  <c:v>78.39579156599666</c:v>
                </c:pt>
                <c:pt idx="261">
                  <c:v>76.889597148683137</c:v>
                </c:pt>
                <c:pt idx="262">
                  <c:v>75.909456981785141</c:v>
                </c:pt>
                <c:pt idx="263">
                  <c:v>77.090508747579634</c:v>
                </c:pt>
                <c:pt idx="264">
                  <c:v>78.148186226631694</c:v>
                </c:pt>
                <c:pt idx="265">
                  <c:v>77.213883034322023</c:v>
                </c:pt>
                <c:pt idx="266">
                  <c:v>79.038365976113354</c:v>
                </c:pt>
                <c:pt idx="267">
                  <c:v>79.110762692986512</c:v>
                </c:pt>
                <c:pt idx="268">
                  <c:v>79.524580613101662</c:v>
                </c:pt>
                <c:pt idx="269">
                  <c:v>78.870439863602869</c:v>
                </c:pt>
                <c:pt idx="270">
                  <c:v>79.900700834489953</c:v>
                </c:pt>
                <c:pt idx="271">
                  <c:v>80.531280522284476</c:v>
                </c:pt>
                <c:pt idx="272">
                  <c:v>80.298668585822227</c:v>
                </c:pt>
                <c:pt idx="273">
                  <c:v>80.870559810826094</c:v>
                </c:pt>
                <c:pt idx="274">
                  <c:v>80.413046830823006</c:v>
                </c:pt>
                <c:pt idx="275">
                  <c:v>80.298668585822227</c:v>
                </c:pt>
                <c:pt idx="276">
                  <c:v>80.80416045511403</c:v>
                </c:pt>
                <c:pt idx="277">
                  <c:v>81.367912404256415</c:v>
                </c:pt>
                <c:pt idx="278">
                  <c:v>83.383454137322431</c:v>
                </c:pt>
                <c:pt idx="279">
                  <c:v>83.317911547490525</c:v>
                </c:pt>
                <c:pt idx="280">
                  <c:v>83.684178961257032</c:v>
                </c:pt>
                <c:pt idx="281">
                  <c:v>84.531092033790841</c:v>
                </c:pt>
                <c:pt idx="282">
                  <c:v>84.81211124248189</c:v>
                </c:pt>
                <c:pt idx="283">
                  <c:v>84.322041159032878</c:v>
                </c:pt>
                <c:pt idx="284">
                  <c:v>84.322041159032878</c:v>
                </c:pt>
                <c:pt idx="285">
                  <c:v>84.322041159032878</c:v>
                </c:pt>
                <c:pt idx="286">
                  <c:v>84.322041159032878</c:v>
                </c:pt>
                <c:pt idx="287">
                  <c:v>83.890231155434449</c:v>
                </c:pt>
                <c:pt idx="288">
                  <c:v>82.976918727188604</c:v>
                </c:pt>
                <c:pt idx="289">
                  <c:v>82.907520690895993</c:v>
                </c:pt>
                <c:pt idx="290">
                  <c:v>83.615637690844608</c:v>
                </c:pt>
                <c:pt idx="291">
                  <c:v>83.856388903168309</c:v>
                </c:pt>
                <c:pt idx="292">
                  <c:v>84.55036926609435</c:v>
                </c:pt>
                <c:pt idx="293">
                  <c:v>83.51453931698623</c:v>
                </c:pt>
                <c:pt idx="294">
                  <c:v>84.097568498432125</c:v>
                </c:pt>
                <c:pt idx="295">
                  <c:v>84.147689302421213</c:v>
                </c:pt>
                <c:pt idx="296">
                  <c:v>85.178378656248384</c:v>
                </c:pt>
                <c:pt idx="297">
                  <c:v>84.730718483867093</c:v>
                </c:pt>
                <c:pt idx="298">
                  <c:v>85.165098785105968</c:v>
                </c:pt>
                <c:pt idx="299">
                  <c:v>85.678729930259252</c:v>
                </c:pt>
                <c:pt idx="300">
                  <c:v>85.383574084545657</c:v>
                </c:pt>
                <c:pt idx="301">
                  <c:v>85.583628917561967</c:v>
                </c:pt>
                <c:pt idx="302">
                  <c:v>83.573656162716958</c:v>
                </c:pt>
                <c:pt idx="303">
                  <c:v>83.573656162716958</c:v>
                </c:pt>
                <c:pt idx="304">
                  <c:v>83.258794701759783</c:v>
                </c:pt>
                <c:pt idx="305">
                  <c:v>82.816703507599513</c:v>
                </c:pt>
                <c:pt idx="306">
                  <c:v>82.644493565688236</c:v>
                </c:pt>
                <c:pt idx="307">
                  <c:v>81.891396357031468</c:v>
                </c:pt>
                <c:pt idx="308">
                  <c:v>80.832005346219077</c:v>
                </c:pt>
                <c:pt idx="309">
                  <c:v>80.891550574889905</c:v>
                </c:pt>
                <c:pt idx="310">
                  <c:v>81.872975890608132</c:v>
                </c:pt>
                <c:pt idx="311">
                  <c:v>81.339639130211268</c:v>
                </c:pt>
                <c:pt idx="312">
                  <c:v>81.254390925135795</c:v>
                </c:pt>
                <c:pt idx="313">
                  <c:v>82.096163402388655</c:v>
                </c:pt>
                <c:pt idx="314">
                  <c:v>82.424733117428332</c:v>
                </c:pt>
                <c:pt idx="315">
                  <c:v>82.570383317054791</c:v>
                </c:pt>
                <c:pt idx="316">
                  <c:v>82.575523912335711</c:v>
                </c:pt>
                <c:pt idx="317">
                  <c:v>82.81199129525865</c:v>
                </c:pt>
                <c:pt idx="318">
                  <c:v>82.409311331585513</c:v>
                </c:pt>
                <c:pt idx="319">
                  <c:v>81.095032471426848</c:v>
                </c:pt>
                <c:pt idx="320">
                  <c:v>81.05433609211947</c:v>
                </c:pt>
                <c:pt idx="321">
                  <c:v>80.713343271817536</c:v>
                </c:pt>
                <c:pt idx="322">
                  <c:v>80.18257680906116</c:v>
                </c:pt>
                <c:pt idx="323">
                  <c:v>80.595537963296152</c:v>
                </c:pt>
                <c:pt idx="324">
                  <c:v>81.844702616562998</c:v>
                </c:pt>
                <c:pt idx="325">
                  <c:v>81.934234651039247</c:v>
                </c:pt>
                <c:pt idx="326">
                  <c:v>83.197535941328681</c:v>
                </c:pt>
                <c:pt idx="327">
                  <c:v>83.141846159118558</c:v>
                </c:pt>
                <c:pt idx="328">
                  <c:v>83.194965643688192</c:v>
                </c:pt>
                <c:pt idx="329">
                  <c:v>82.813704827018967</c:v>
                </c:pt>
                <c:pt idx="330">
                  <c:v>83.14355969087886</c:v>
                </c:pt>
                <c:pt idx="331">
                  <c:v>83.780136739834475</c:v>
                </c:pt>
                <c:pt idx="332">
                  <c:v>83.469987491218149</c:v>
                </c:pt>
                <c:pt idx="333">
                  <c:v>84.371305197141822</c:v>
                </c:pt>
                <c:pt idx="334">
                  <c:v>84.691735636320004</c:v>
                </c:pt>
                <c:pt idx="335">
                  <c:v>84.698589763361255</c:v>
                </c:pt>
                <c:pt idx="336">
                  <c:v>84.926061104542555</c:v>
                </c:pt>
                <c:pt idx="337">
                  <c:v>83.392021796123984</c:v>
                </c:pt>
                <c:pt idx="338">
                  <c:v>83.541099059271062</c:v>
                </c:pt>
                <c:pt idx="339">
                  <c:v>83.202676536609601</c:v>
                </c:pt>
                <c:pt idx="340">
                  <c:v>83.185112836066409</c:v>
                </c:pt>
                <c:pt idx="341">
                  <c:v>81.422745420586367</c:v>
                </c:pt>
                <c:pt idx="342">
                  <c:v>80.803732072173943</c:v>
                </c:pt>
                <c:pt idx="343">
                  <c:v>80.576689113932716</c:v>
                </c:pt>
                <c:pt idx="344">
                  <c:v>81.847701297143544</c:v>
                </c:pt>
                <c:pt idx="345">
                  <c:v>81.038914306276666</c:v>
                </c:pt>
                <c:pt idx="346">
                  <c:v>81.038914306276666</c:v>
                </c:pt>
                <c:pt idx="347">
                  <c:v>81.196559228225283</c:v>
                </c:pt>
                <c:pt idx="348">
                  <c:v>80.68464161483233</c:v>
                </c:pt>
                <c:pt idx="349">
                  <c:v>80.68464161483233</c:v>
                </c:pt>
                <c:pt idx="350">
                  <c:v>79.491595126715666</c:v>
                </c:pt>
                <c:pt idx="351">
                  <c:v>79.210147535084559</c:v>
                </c:pt>
                <c:pt idx="352">
                  <c:v>76.218321081581237</c:v>
                </c:pt>
                <c:pt idx="353">
                  <c:v>76.639849894617797</c:v>
                </c:pt>
                <c:pt idx="354">
                  <c:v>74.877910862077826</c:v>
                </c:pt>
                <c:pt idx="355">
                  <c:v>75.182491132473146</c:v>
                </c:pt>
                <c:pt idx="356">
                  <c:v>75.489213317568826</c:v>
                </c:pt>
                <c:pt idx="357">
                  <c:v>74.34286056992066</c:v>
                </c:pt>
                <c:pt idx="358">
                  <c:v>73.709710584485677</c:v>
                </c:pt>
                <c:pt idx="359">
                  <c:v>73.79110334310046</c:v>
                </c:pt>
                <c:pt idx="360">
                  <c:v>74.034853236004722</c:v>
                </c:pt>
                <c:pt idx="361">
                  <c:v>74.250758237803936</c:v>
                </c:pt>
                <c:pt idx="362">
                  <c:v>74.198495519114445</c:v>
                </c:pt>
                <c:pt idx="363">
                  <c:v>73.884490824037428</c:v>
                </c:pt>
                <c:pt idx="364">
                  <c:v>73.947891499168932</c:v>
                </c:pt>
                <c:pt idx="365">
                  <c:v>73.823232063606298</c:v>
                </c:pt>
                <c:pt idx="366">
                  <c:v>72.531657499271759</c:v>
                </c:pt>
                <c:pt idx="367">
                  <c:v>73.436402268716037</c:v>
                </c:pt>
                <c:pt idx="368">
                  <c:v>73.478812179783745</c:v>
                </c:pt>
                <c:pt idx="369">
                  <c:v>74.98286468239688</c:v>
                </c:pt>
                <c:pt idx="370">
                  <c:v>74.987576894737742</c:v>
                </c:pt>
                <c:pt idx="371">
                  <c:v>75.106667352079356</c:v>
                </c:pt>
                <c:pt idx="372">
                  <c:v>75.106667352079356</c:v>
                </c:pt>
                <c:pt idx="373">
                  <c:v>75.149077263147063</c:v>
                </c:pt>
                <c:pt idx="374">
                  <c:v>75.965575146935336</c:v>
                </c:pt>
                <c:pt idx="375">
                  <c:v>76.634709299336862</c:v>
                </c:pt>
                <c:pt idx="376">
                  <c:v>76.300570606076178</c:v>
                </c:pt>
                <c:pt idx="377">
                  <c:v>76.135214791206153</c:v>
                </c:pt>
                <c:pt idx="378">
                  <c:v>75.604019945509691</c:v>
                </c:pt>
                <c:pt idx="379">
                  <c:v>75.498209359310465</c:v>
                </c:pt>
                <c:pt idx="380">
                  <c:v>76.539608286639577</c:v>
                </c:pt>
                <c:pt idx="381">
                  <c:v>77.393803869154709</c:v>
                </c:pt>
                <c:pt idx="382">
                  <c:v>78.779622680306375</c:v>
                </c:pt>
                <c:pt idx="383">
                  <c:v>78.537586319162415</c:v>
                </c:pt>
                <c:pt idx="384">
                  <c:v>78.77833753148613</c:v>
                </c:pt>
                <c:pt idx="385">
                  <c:v>78.683664901728946</c:v>
                </c:pt>
                <c:pt idx="386">
                  <c:v>78.750921023321155</c:v>
                </c:pt>
                <c:pt idx="387">
                  <c:v>78.947548792816875</c:v>
                </c:pt>
                <c:pt idx="388">
                  <c:v>78.784763275587295</c:v>
                </c:pt>
                <c:pt idx="389">
                  <c:v>78.351239740228579</c:v>
                </c:pt>
                <c:pt idx="390">
                  <c:v>77.942134032454277</c:v>
                </c:pt>
                <c:pt idx="391">
                  <c:v>76.748659161397541</c:v>
                </c:pt>
                <c:pt idx="392">
                  <c:v>77.335115406364039</c:v>
                </c:pt>
                <c:pt idx="393">
                  <c:v>76.995407734882363</c:v>
                </c:pt>
                <c:pt idx="394">
                  <c:v>74.946452132490265</c:v>
                </c:pt>
                <c:pt idx="395">
                  <c:v>74.380986651587577</c:v>
                </c:pt>
                <c:pt idx="396">
                  <c:v>74.987148511797656</c:v>
                </c:pt>
                <c:pt idx="397">
                  <c:v>75.890179749481646</c:v>
                </c:pt>
                <c:pt idx="398">
                  <c:v>75.892750047122121</c:v>
                </c:pt>
                <c:pt idx="399">
                  <c:v>75.562466800322142</c:v>
                </c:pt>
                <c:pt idx="400">
                  <c:v>75.944584382871525</c:v>
                </c:pt>
                <c:pt idx="401">
                  <c:v>75.238609297623327</c:v>
                </c:pt>
                <c:pt idx="402">
                  <c:v>75.261313593447454</c:v>
                </c:pt>
                <c:pt idx="403">
                  <c:v>76.392672938192902</c:v>
                </c:pt>
                <c:pt idx="404">
                  <c:v>76.217892698641151</c:v>
                </c:pt>
                <c:pt idx="405">
                  <c:v>76.300142223136092</c:v>
                </c:pt>
                <c:pt idx="406">
                  <c:v>75.716256275810068</c:v>
                </c:pt>
                <c:pt idx="407">
                  <c:v>75.225757809420998</c:v>
                </c:pt>
                <c:pt idx="408">
                  <c:v>74.816223718706624</c:v>
                </c:pt>
                <c:pt idx="409">
                  <c:v>73.402560016449897</c:v>
                </c:pt>
                <c:pt idx="410">
                  <c:v>73.890059802258435</c:v>
                </c:pt>
                <c:pt idx="411">
                  <c:v>73.294607515550297</c:v>
                </c:pt>
                <c:pt idx="412">
                  <c:v>72.820815983824261</c:v>
                </c:pt>
                <c:pt idx="413">
                  <c:v>71.069158141846145</c:v>
                </c:pt>
                <c:pt idx="414">
                  <c:v>68.354495450573168</c:v>
                </c:pt>
                <c:pt idx="415">
                  <c:v>67.655802875306293</c:v>
                </c:pt>
                <c:pt idx="416">
                  <c:v>67.352936136671289</c:v>
                </c:pt>
                <c:pt idx="417">
                  <c:v>68.183999040422208</c:v>
                </c:pt>
                <c:pt idx="418">
                  <c:v>68.312513922445547</c:v>
                </c:pt>
                <c:pt idx="419">
                  <c:v>68.221696739149067</c:v>
                </c:pt>
                <c:pt idx="420">
                  <c:v>68.313799071265777</c:v>
                </c:pt>
                <c:pt idx="421">
                  <c:v>68.171147552219878</c:v>
                </c:pt>
                <c:pt idx="422">
                  <c:v>68.171147552219878</c:v>
                </c:pt>
                <c:pt idx="423">
                  <c:v>68.378056512277453</c:v>
                </c:pt>
                <c:pt idx="424">
                  <c:v>68.564831474151376</c:v>
                </c:pt>
                <c:pt idx="425">
                  <c:v>69.552254151030695</c:v>
                </c:pt>
                <c:pt idx="426">
                  <c:v>70.031186278037666</c:v>
                </c:pt>
                <c:pt idx="427">
                  <c:v>69.035195942356793</c:v>
                </c:pt>
                <c:pt idx="428">
                  <c:v>68.585822238215187</c:v>
                </c:pt>
                <c:pt idx="429">
                  <c:v>67.585548073133538</c:v>
                </c:pt>
                <c:pt idx="430">
                  <c:v>67.898696002330396</c:v>
                </c:pt>
                <c:pt idx="431">
                  <c:v>68.548124539488327</c:v>
                </c:pt>
                <c:pt idx="432">
                  <c:v>68.507428160180936</c:v>
                </c:pt>
                <c:pt idx="433">
                  <c:v>69.68076903305402</c:v>
                </c:pt>
                <c:pt idx="434">
                  <c:v>69.469576243595668</c:v>
                </c:pt>
                <c:pt idx="435">
                  <c:v>69.468291094775424</c:v>
                </c:pt>
                <c:pt idx="436">
                  <c:v>70.713600301581593</c:v>
                </c:pt>
                <c:pt idx="437">
                  <c:v>71.680032214397087</c:v>
                </c:pt>
                <c:pt idx="438">
                  <c:v>72.208656762453089</c:v>
                </c:pt>
                <c:pt idx="439">
                  <c:v>72.559502390376792</c:v>
                </c:pt>
                <c:pt idx="440">
                  <c:v>73.041433197964309</c:v>
                </c:pt>
                <c:pt idx="441">
                  <c:v>73.68700628866155</c:v>
                </c:pt>
                <c:pt idx="442">
                  <c:v>73.68700628866155</c:v>
                </c:pt>
                <c:pt idx="443">
                  <c:v>73.68700628866155</c:v>
                </c:pt>
                <c:pt idx="444">
                  <c:v>74.531349063554885</c:v>
                </c:pt>
                <c:pt idx="445">
                  <c:v>74.402834181531546</c:v>
                </c:pt>
                <c:pt idx="446">
                  <c:v>74.455525283161109</c:v>
                </c:pt>
                <c:pt idx="447">
                  <c:v>74.628163608012471</c:v>
                </c:pt>
                <c:pt idx="448">
                  <c:v>75.239037680563399</c:v>
                </c:pt>
                <c:pt idx="449">
                  <c:v>74.942168303089488</c:v>
                </c:pt>
                <c:pt idx="450">
                  <c:v>75.133655477304259</c:v>
                </c:pt>
                <c:pt idx="451">
                  <c:v>74.078976678832746</c:v>
                </c:pt>
                <c:pt idx="452">
                  <c:v>73.941465755067767</c:v>
                </c:pt>
                <c:pt idx="453">
                  <c:v>73.0457170273651</c:v>
                </c:pt>
                <c:pt idx="454">
                  <c:v>73.704569989204742</c:v>
                </c:pt>
                <c:pt idx="455">
                  <c:v>73.810808958344026</c:v>
                </c:pt>
                <c:pt idx="456">
                  <c:v>72.146112853201728</c:v>
                </c:pt>
                <c:pt idx="457">
                  <c:v>72.146112853201728</c:v>
                </c:pt>
                <c:pt idx="458">
                  <c:v>72.55521856097603</c:v>
                </c:pt>
                <c:pt idx="459">
                  <c:v>72.358162408540238</c:v>
                </c:pt>
                <c:pt idx="460">
                  <c:v>73.113829914837453</c:v>
                </c:pt>
                <c:pt idx="461">
                  <c:v>73.113829914837453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1601-AD41-982D-131356B753AD}"/>
            </c:ext>
          </c:extLst>
        </c:ser>
        <c:ser>
          <c:idx val="7"/>
          <c:order val="7"/>
          <c:tx>
            <c:strRef>
              <c:f>'Figs (USD)'!$Y$7</c:f>
              <c:strCache>
                <c:ptCount val="1"/>
                <c:pt idx="0">
                  <c:v>Indonesia</c:v>
                </c:pt>
              </c:strCache>
            </c:strRef>
          </c:tx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'Figs (USD)'!$Q$8:$Q$509</c:f>
              <c:numCache>
                <c:formatCode>m/d/yy</c:formatCode>
                <c:ptCount val="502"/>
                <c:pt idx="0">
                  <c:v>43102</c:v>
                </c:pt>
                <c:pt idx="1">
                  <c:v>43103</c:v>
                </c:pt>
                <c:pt idx="2">
                  <c:v>43104</c:v>
                </c:pt>
                <c:pt idx="3">
                  <c:v>43105</c:v>
                </c:pt>
                <c:pt idx="4">
                  <c:v>43108</c:v>
                </c:pt>
                <c:pt idx="5">
                  <c:v>43109</c:v>
                </c:pt>
                <c:pt idx="6">
                  <c:v>43110</c:v>
                </c:pt>
                <c:pt idx="7">
                  <c:v>43111</c:v>
                </c:pt>
                <c:pt idx="8">
                  <c:v>43112</c:v>
                </c:pt>
                <c:pt idx="9">
                  <c:v>43115</c:v>
                </c:pt>
                <c:pt idx="10">
                  <c:v>43116</c:v>
                </c:pt>
                <c:pt idx="11">
                  <c:v>43117</c:v>
                </c:pt>
                <c:pt idx="12">
                  <c:v>43118</c:v>
                </c:pt>
                <c:pt idx="13">
                  <c:v>43119</c:v>
                </c:pt>
                <c:pt idx="14">
                  <c:v>43122</c:v>
                </c:pt>
                <c:pt idx="15">
                  <c:v>43123</c:v>
                </c:pt>
                <c:pt idx="16">
                  <c:v>43124</c:v>
                </c:pt>
                <c:pt idx="17">
                  <c:v>43125</c:v>
                </c:pt>
                <c:pt idx="18">
                  <c:v>43126</c:v>
                </c:pt>
                <c:pt idx="19">
                  <c:v>43129</c:v>
                </c:pt>
                <c:pt idx="20">
                  <c:v>43130</c:v>
                </c:pt>
                <c:pt idx="21">
                  <c:v>43131</c:v>
                </c:pt>
                <c:pt idx="22">
                  <c:v>43132</c:v>
                </c:pt>
                <c:pt idx="23">
                  <c:v>43133</c:v>
                </c:pt>
                <c:pt idx="24">
                  <c:v>43136</c:v>
                </c:pt>
                <c:pt idx="25">
                  <c:v>43137</c:v>
                </c:pt>
                <c:pt idx="26">
                  <c:v>43138</c:v>
                </c:pt>
                <c:pt idx="27">
                  <c:v>43139</c:v>
                </c:pt>
                <c:pt idx="28">
                  <c:v>43140</c:v>
                </c:pt>
                <c:pt idx="29">
                  <c:v>43143</c:v>
                </c:pt>
                <c:pt idx="30">
                  <c:v>43144</c:v>
                </c:pt>
                <c:pt idx="31">
                  <c:v>43145</c:v>
                </c:pt>
                <c:pt idx="32">
                  <c:v>43146</c:v>
                </c:pt>
                <c:pt idx="33">
                  <c:v>43147</c:v>
                </c:pt>
                <c:pt idx="34">
                  <c:v>43150</c:v>
                </c:pt>
                <c:pt idx="35">
                  <c:v>43151</c:v>
                </c:pt>
                <c:pt idx="36">
                  <c:v>43152</c:v>
                </c:pt>
                <c:pt idx="37">
                  <c:v>43153</c:v>
                </c:pt>
                <c:pt idx="38">
                  <c:v>43154</c:v>
                </c:pt>
                <c:pt idx="39">
                  <c:v>43157</c:v>
                </c:pt>
                <c:pt idx="40">
                  <c:v>43158</c:v>
                </c:pt>
                <c:pt idx="41">
                  <c:v>43159</c:v>
                </c:pt>
                <c:pt idx="42">
                  <c:v>43160</c:v>
                </c:pt>
                <c:pt idx="43">
                  <c:v>43161</c:v>
                </c:pt>
                <c:pt idx="44">
                  <c:v>43164</c:v>
                </c:pt>
                <c:pt idx="45">
                  <c:v>43165</c:v>
                </c:pt>
                <c:pt idx="46">
                  <c:v>43166</c:v>
                </c:pt>
                <c:pt idx="47">
                  <c:v>43167</c:v>
                </c:pt>
                <c:pt idx="48">
                  <c:v>43168</c:v>
                </c:pt>
                <c:pt idx="49">
                  <c:v>43171</c:v>
                </c:pt>
                <c:pt idx="50">
                  <c:v>43172</c:v>
                </c:pt>
                <c:pt idx="51">
                  <c:v>43173</c:v>
                </c:pt>
                <c:pt idx="52">
                  <c:v>43174</c:v>
                </c:pt>
                <c:pt idx="53">
                  <c:v>43175</c:v>
                </c:pt>
                <c:pt idx="54">
                  <c:v>43178</c:v>
                </c:pt>
                <c:pt idx="55">
                  <c:v>43179</c:v>
                </c:pt>
                <c:pt idx="56">
                  <c:v>43180</c:v>
                </c:pt>
                <c:pt idx="57">
                  <c:v>43181</c:v>
                </c:pt>
                <c:pt idx="58">
                  <c:v>43182</c:v>
                </c:pt>
                <c:pt idx="59">
                  <c:v>43185</c:v>
                </c:pt>
                <c:pt idx="60">
                  <c:v>43186</c:v>
                </c:pt>
                <c:pt idx="61">
                  <c:v>43187</c:v>
                </c:pt>
                <c:pt idx="62">
                  <c:v>43188</c:v>
                </c:pt>
                <c:pt idx="63">
                  <c:v>43189</c:v>
                </c:pt>
                <c:pt idx="64">
                  <c:v>43192</c:v>
                </c:pt>
                <c:pt idx="65">
                  <c:v>43193</c:v>
                </c:pt>
                <c:pt idx="66">
                  <c:v>43194</c:v>
                </c:pt>
                <c:pt idx="67">
                  <c:v>43195</c:v>
                </c:pt>
                <c:pt idx="68">
                  <c:v>43196</c:v>
                </c:pt>
                <c:pt idx="69">
                  <c:v>43199</c:v>
                </c:pt>
                <c:pt idx="70">
                  <c:v>43200</c:v>
                </c:pt>
                <c:pt idx="71">
                  <c:v>43201</c:v>
                </c:pt>
                <c:pt idx="72">
                  <c:v>43202</c:v>
                </c:pt>
                <c:pt idx="73">
                  <c:v>43203</c:v>
                </c:pt>
                <c:pt idx="74">
                  <c:v>43206</c:v>
                </c:pt>
                <c:pt idx="75">
                  <c:v>43207</c:v>
                </c:pt>
                <c:pt idx="76">
                  <c:v>43208</c:v>
                </c:pt>
                <c:pt idx="77">
                  <c:v>43209</c:v>
                </c:pt>
                <c:pt idx="78">
                  <c:v>43210</c:v>
                </c:pt>
                <c:pt idx="79">
                  <c:v>43213</c:v>
                </c:pt>
                <c:pt idx="80">
                  <c:v>43214</c:v>
                </c:pt>
                <c:pt idx="81">
                  <c:v>43215</c:v>
                </c:pt>
                <c:pt idx="82">
                  <c:v>43216</c:v>
                </c:pt>
                <c:pt idx="83">
                  <c:v>43217</c:v>
                </c:pt>
                <c:pt idx="84">
                  <c:v>43220</c:v>
                </c:pt>
                <c:pt idx="85">
                  <c:v>43221</c:v>
                </c:pt>
                <c:pt idx="86">
                  <c:v>43222</c:v>
                </c:pt>
                <c:pt idx="87">
                  <c:v>43223</c:v>
                </c:pt>
                <c:pt idx="88">
                  <c:v>43224</c:v>
                </c:pt>
                <c:pt idx="89">
                  <c:v>43227</c:v>
                </c:pt>
                <c:pt idx="90">
                  <c:v>43228</c:v>
                </c:pt>
                <c:pt idx="91">
                  <c:v>43229</c:v>
                </c:pt>
                <c:pt idx="92">
                  <c:v>43230</c:v>
                </c:pt>
                <c:pt idx="93">
                  <c:v>43231</c:v>
                </c:pt>
                <c:pt idx="94">
                  <c:v>43234</c:v>
                </c:pt>
                <c:pt idx="95">
                  <c:v>43235</c:v>
                </c:pt>
                <c:pt idx="96">
                  <c:v>43236</c:v>
                </c:pt>
                <c:pt idx="97">
                  <c:v>43237</c:v>
                </c:pt>
                <c:pt idx="98">
                  <c:v>43238</c:v>
                </c:pt>
                <c:pt idx="99">
                  <c:v>43241</c:v>
                </c:pt>
                <c:pt idx="100">
                  <c:v>43242</c:v>
                </c:pt>
                <c:pt idx="101">
                  <c:v>43243</c:v>
                </c:pt>
                <c:pt idx="102">
                  <c:v>43244</c:v>
                </c:pt>
                <c:pt idx="103">
                  <c:v>43245</c:v>
                </c:pt>
                <c:pt idx="104">
                  <c:v>43248</c:v>
                </c:pt>
                <c:pt idx="105">
                  <c:v>43249</c:v>
                </c:pt>
                <c:pt idx="106">
                  <c:v>43250</c:v>
                </c:pt>
                <c:pt idx="107">
                  <c:v>43251</c:v>
                </c:pt>
                <c:pt idx="108">
                  <c:v>43252</c:v>
                </c:pt>
                <c:pt idx="109">
                  <c:v>43255</c:v>
                </c:pt>
                <c:pt idx="110">
                  <c:v>43256</c:v>
                </c:pt>
                <c:pt idx="111">
                  <c:v>43257</c:v>
                </c:pt>
                <c:pt idx="112">
                  <c:v>43258</c:v>
                </c:pt>
                <c:pt idx="113">
                  <c:v>43259</c:v>
                </c:pt>
                <c:pt idx="114">
                  <c:v>43262</c:v>
                </c:pt>
                <c:pt idx="115">
                  <c:v>43263</c:v>
                </c:pt>
                <c:pt idx="116">
                  <c:v>43264</c:v>
                </c:pt>
                <c:pt idx="117">
                  <c:v>43265</c:v>
                </c:pt>
                <c:pt idx="118">
                  <c:v>43266</c:v>
                </c:pt>
                <c:pt idx="119">
                  <c:v>43269</c:v>
                </c:pt>
                <c:pt idx="120">
                  <c:v>43270</c:v>
                </c:pt>
                <c:pt idx="121">
                  <c:v>43271</c:v>
                </c:pt>
                <c:pt idx="122">
                  <c:v>43272</c:v>
                </c:pt>
                <c:pt idx="123">
                  <c:v>43273</c:v>
                </c:pt>
                <c:pt idx="124">
                  <c:v>43276</c:v>
                </c:pt>
                <c:pt idx="125">
                  <c:v>43277</c:v>
                </c:pt>
                <c:pt idx="126">
                  <c:v>43278</c:v>
                </c:pt>
                <c:pt idx="127">
                  <c:v>43279</c:v>
                </c:pt>
                <c:pt idx="128">
                  <c:v>43280</c:v>
                </c:pt>
                <c:pt idx="129">
                  <c:v>43283</c:v>
                </c:pt>
                <c:pt idx="130">
                  <c:v>43284</c:v>
                </c:pt>
                <c:pt idx="131">
                  <c:v>43285</c:v>
                </c:pt>
                <c:pt idx="132">
                  <c:v>43286</c:v>
                </c:pt>
                <c:pt idx="133">
                  <c:v>43287</c:v>
                </c:pt>
                <c:pt idx="134">
                  <c:v>43290</c:v>
                </c:pt>
                <c:pt idx="135">
                  <c:v>43291</c:v>
                </c:pt>
                <c:pt idx="136">
                  <c:v>43292</c:v>
                </c:pt>
                <c:pt idx="137">
                  <c:v>43293</c:v>
                </c:pt>
                <c:pt idx="138">
                  <c:v>43294</c:v>
                </c:pt>
                <c:pt idx="139">
                  <c:v>43297</c:v>
                </c:pt>
                <c:pt idx="140">
                  <c:v>43298</c:v>
                </c:pt>
                <c:pt idx="141">
                  <c:v>43299</c:v>
                </c:pt>
                <c:pt idx="142">
                  <c:v>43300</c:v>
                </c:pt>
                <c:pt idx="143">
                  <c:v>43301</c:v>
                </c:pt>
                <c:pt idx="144">
                  <c:v>43304</c:v>
                </c:pt>
                <c:pt idx="145">
                  <c:v>43305</c:v>
                </c:pt>
                <c:pt idx="146">
                  <c:v>43306</c:v>
                </c:pt>
                <c:pt idx="147">
                  <c:v>43307</c:v>
                </c:pt>
                <c:pt idx="148">
                  <c:v>43308</c:v>
                </c:pt>
                <c:pt idx="149">
                  <c:v>43311</c:v>
                </c:pt>
                <c:pt idx="150">
                  <c:v>43312</c:v>
                </c:pt>
                <c:pt idx="151">
                  <c:v>43313</c:v>
                </c:pt>
                <c:pt idx="152">
                  <c:v>43314</c:v>
                </c:pt>
                <c:pt idx="153">
                  <c:v>43315</c:v>
                </c:pt>
                <c:pt idx="154">
                  <c:v>43318</c:v>
                </c:pt>
                <c:pt idx="155">
                  <c:v>43319</c:v>
                </c:pt>
                <c:pt idx="156">
                  <c:v>43320</c:v>
                </c:pt>
                <c:pt idx="157">
                  <c:v>43321</c:v>
                </c:pt>
                <c:pt idx="158">
                  <c:v>43322</c:v>
                </c:pt>
                <c:pt idx="159">
                  <c:v>43325</c:v>
                </c:pt>
                <c:pt idx="160">
                  <c:v>43326</c:v>
                </c:pt>
                <c:pt idx="161">
                  <c:v>43327</c:v>
                </c:pt>
                <c:pt idx="162">
                  <c:v>43328</c:v>
                </c:pt>
                <c:pt idx="163">
                  <c:v>43329</c:v>
                </c:pt>
                <c:pt idx="164">
                  <c:v>43332</c:v>
                </c:pt>
                <c:pt idx="165">
                  <c:v>43333</c:v>
                </c:pt>
                <c:pt idx="166">
                  <c:v>43334</c:v>
                </c:pt>
                <c:pt idx="167">
                  <c:v>43335</c:v>
                </c:pt>
                <c:pt idx="168">
                  <c:v>43336</c:v>
                </c:pt>
                <c:pt idx="169">
                  <c:v>43339</c:v>
                </c:pt>
                <c:pt idx="170">
                  <c:v>43340</c:v>
                </c:pt>
                <c:pt idx="171">
                  <c:v>43341</c:v>
                </c:pt>
                <c:pt idx="172">
                  <c:v>43342</c:v>
                </c:pt>
                <c:pt idx="173">
                  <c:v>43343</c:v>
                </c:pt>
                <c:pt idx="174">
                  <c:v>43346</c:v>
                </c:pt>
                <c:pt idx="175">
                  <c:v>43347</c:v>
                </c:pt>
                <c:pt idx="176">
                  <c:v>43348</c:v>
                </c:pt>
                <c:pt idx="177">
                  <c:v>43349</c:v>
                </c:pt>
                <c:pt idx="178">
                  <c:v>43350</c:v>
                </c:pt>
                <c:pt idx="179">
                  <c:v>43353</c:v>
                </c:pt>
                <c:pt idx="180">
                  <c:v>43354</c:v>
                </c:pt>
                <c:pt idx="181">
                  <c:v>43355</c:v>
                </c:pt>
                <c:pt idx="182">
                  <c:v>43356</c:v>
                </c:pt>
                <c:pt idx="183">
                  <c:v>43357</c:v>
                </c:pt>
                <c:pt idx="184">
                  <c:v>43360</c:v>
                </c:pt>
                <c:pt idx="185">
                  <c:v>43361</c:v>
                </c:pt>
                <c:pt idx="186">
                  <c:v>43362</c:v>
                </c:pt>
                <c:pt idx="187">
                  <c:v>43363</c:v>
                </c:pt>
                <c:pt idx="188">
                  <c:v>43364</c:v>
                </c:pt>
                <c:pt idx="189">
                  <c:v>43367</c:v>
                </c:pt>
                <c:pt idx="190">
                  <c:v>43368</c:v>
                </c:pt>
                <c:pt idx="191">
                  <c:v>43369</c:v>
                </c:pt>
                <c:pt idx="192">
                  <c:v>43370</c:v>
                </c:pt>
                <c:pt idx="193">
                  <c:v>43371</c:v>
                </c:pt>
                <c:pt idx="194">
                  <c:v>43374</c:v>
                </c:pt>
                <c:pt idx="195">
                  <c:v>43375</c:v>
                </c:pt>
                <c:pt idx="196">
                  <c:v>43376</c:v>
                </c:pt>
                <c:pt idx="197">
                  <c:v>43377</c:v>
                </c:pt>
                <c:pt idx="198">
                  <c:v>43378</c:v>
                </c:pt>
                <c:pt idx="199">
                  <c:v>43381</c:v>
                </c:pt>
                <c:pt idx="200">
                  <c:v>43382</c:v>
                </c:pt>
                <c:pt idx="201">
                  <c:v>43383</c:v>
                </c:pt>
                <c:pt idx="202">
                  <c:v>43384</c:v>
                </c:pt>
                <c:pt idx="203">
                  <c:v>43385</c:v>
                </c:pt>
                <c:pt idx="204">
                  <c:v>43388</c:v>
                </c:pt>
                <c:pt idx="205">
                  <c:v>43389</c:v>
                </c:pt>
                <c:pt idx="206">
                  <c:v>43390</c:v>
                </c:pt>
                <c:pt idx="207">
                  <c:v>43391</c:v>
                </c:pt>
                <c:pt idx="208">
                  <c:v>43392</c:v>
                </c:pt>
                <c:pt idx="209">
                  <c:v>43395</c:v>
                </c:pt>
                <c:pt idx="210">
                  <c:v>43396</c:v>
                </c:pt>
                <c:pt idx="211">
                  <c:v>43397</c:v>
                </c:pt>
                <c:pt idx="212">
                  <c:v>43398</c:v>
                </c:pt>
                <c:pt idx="213">
                  <c:v>43399</c:v>
                </c:pt>
                <c:pt idx="214">
                  <c:v>43402</c:v>
                </c:pt>
                <c:pt idx="215">
                  <c:v>43403</c:v>
                </c:pt>
                <c:pt idx="216">
                  <c:v>43404</c:v>
                </c:pt>
                <c:pt idx="217">
                  <c:v>43405</c:v>
                </c:pt>
                <c:pt idx="218">
                  <c:v>43406</c:v>
                </c:pt>
                <c:pt idx="219">
                  <c:v>43409</c:v>
                </c:pt>
                <c:pt idx="220">
                  <c:v>43410</c:v>
                </c:pt>
                <c:pt idx="221">
                  <c:v>43411</c:v>
                </c:pt>
                <c:pt idx="222">
                  <c:v>43412</c:v>
                </c:pt>
                <c:pt idx="223">
                  <c:v>43413</c:v>
                </c:pt>
                <c:pt idx="224">
                  <c:v>43416</c:v>
                </c:pt>
                <c:pt idx="225">
                  <c:v>43417</c:v>
                </c:pt>
                <c:pt idx="226">
                  <c:v>43418</c:v>
                </c:pt>
                <c:pt idx="227">
                  <c:v>43419</c:v>
                </c:pt>
                <c:pt idx="228">
                  <c:v>43420</c:v>
                </c:pt>
                <c:pt idx="229">
                  <c:v>43423</c:v>
                </c:pt>
                <c:pt idx="230">
                  <c:v>43424</c:v>
                </c:pt>
                <c:pt idx="231">
                  <c:v>43425</c:v>
                </c:pt>
                <c:pt idx="232">
                  <c:v>43426</c:v>
                </c:pt>
                <c:pt idx="233">
                  <c:v>43427</c:v>
                </c:pt>
                <c:pt idx="234">
                  <c:v>43430</c:v>
                </c:pt>
                <c:pt idx="235">
                  <c:v>43431</c:v>
                </c:pt>
                <c:pt idx="236">
                  <c:v>43432</c:v>
                </c:pt>
                <c:pt idx="237">
                  <c:v>43433</c:v>
                </c:pt>
                <c:pt idx="238">
                  <c:v>43434</c:v>
                </c:pt>
                <c:pt idx="239">
                  <c:v>43437</c:v>
                </c:pt>
                <c:pt idx="240">
                  <c:v>43438</c:v>
                </c:pt>
                <c:pt idx="241">
                  <c:v>43439</c:v>
                </c:pt>
                <c:pt idx="242">
                  <c:v>43440</c:v>
                </c:pt>
                <c:pt idx="243">
                  <c:v>43441</c:v>
                </c:pt>
                <c:pt idx="244">
                  <c:v>43444</c:v>
                </c:pt>
                <c:pt idx="245">
                  <c:v>43445</c:v>
                </c:pt>
                <c:pt idx="246">
                  <c:v>43446</c:v>
                </c:pt>
                <c:pt idx="247">
                  <c:v>43447</c:v>
                </c:pt>
                <c:pt idx="248">
                  <c:v>43448</c:v>
                </c:pt>
                <c:pt idx="249">
                  <c:v>43451</c:v>
                </c:pt>
                <c:pt idx="250">
                  <c:v>43452</c:v>
                </c:pt>
                <c:pt idx="251">
                  <c:v>43453</c:v>
                </c:pt>
                <c:pt idx="252">
                  <c:v>43454</c:v>
                </c:pt>
                <c:pt idx="253">
                  <c:v>43455</c:v>
                </c:pt>
                <c:pt idx="254">
                  <c:v>43458</c:v>
                </c:pt>
                <c:pt idx="255">
                  <c:v>43459</c:v>
                </c:pt>
                <c:pt idx="256">
                  <c:v>43460</c:v>
                </c:pt>
                <c:pt idx="257">
                  <c:v>43461</c:v>
                </c:pt>
                <c:pt idx="258">
                  <c:v>43462</c:v>
                </c:pt>
                <c:pt idx="259">
                  <c:v>43465</c:v>
                </c:pt>
                <c:pt idx="260">
                  <c:v>43466</c:v>
                </c:pt>
                <c:pt idx="261">
                  <c:v>43467</c:v>
                </c:pt>
                <c:pt idx="262">
                  <c:v>43468</c:v>
                </c:pt>
                <c:pt idx="263">
                  <c:v>43469</c:v>
                </c:pt>
                <c:pt idx="264">
                  <c:v>43472</c:v>
                </c:pt>
                <c:pt idx="265">
                  <c:v>43473</c:v>
                </c:pt>
                <c:pt idx="266">
                  <c:v>43474</c:v>
                </c:pt>
                <c:pt idx="267">
                  <c:v>43475</c:v>
                </c:pt>
                <c:pt idx="268">
                  <c:v>43476</c:v>
                </c:pt>
                <c:pt idx="269">
                  <c:v>43479</c:v>
                </c:pt>
                <c:pt idx="270">
                  <c:v>43480</c:v>
                </c:pt>
                <c:pt idx="271">
                  <c:v>43481</c:v>
                </c:pt>
                <c:pt idx="272">
                  <c:v>43482</c:v>
                </c:pt>
                <c:pt idx="273">
                  <c:v>43483</c:v>
                </c:pt>
                <c:pt idx="274">
                  <c:v>43486</c:v>
                </c:pt>
                <c:pt idx="275">
                  <c:v>43487</c:v>
                </c:pt>
                <c:pt idx="276">
                  <c:v>43488</c:v>
                </c:pt>
                <c:pt idx="277">
                  <c:v>43489</c:v>
                </c:pt>
                <c:pt idx="278">
                  <c:v>43490</c:v>
                </c:pt>
                <c:pt idx="279">
                  <c:v>43493</c:v>
                </c:pt>
                <c:pt idx="280">
                  <c:v>43494</c:v>
                </c:pt>
                <c:pt idx="281">
                  <c:v>43495</c:v>
                </c:pt>
                <c:pt idx="282">
                  <c:v>43496</c:v>
                </c:pt>
                <c:pt idx="283">
                  <c:v>43497</c:v>
                </c:pt>
                <c:pt idx="284">
                  <c:v>43500</c:v>
                </c:pt>
                <c:pt idx="285">
                  <c:v>43501</c:v>
                </c:pt>
                <c:pt idx="286">
                  <c:v>43502</c:v>
                </c:pt>
                <c:pt idx="287">
                  <c:v>43503</c:v>
                </c:pt>
                <c:pt idx="288">
                  <c:v>43504</c:v>
                </c:pt>
                <c:pt idx="289">
                  <c:v>43507</c:v>
                </c:pt>
                <c:pt idx="290">
                  <c:v>43508</c:v>
                </c:pt>
                <c:pt idx="291">
                  <c:v>43509</c:v>
                </c:pt>
                <c:pt idx="292">
                  <c:v>43510</c:v>
                </c:pt>
                <c:pt idx="293">
                  <c:v>43511</c:v>
                </c:pt>
                <c:pt idx="294">
                  <c:v>43514</c:v>
                </c:pt>
                <c:pt idx="295">
                  <c:v>43515</c:v>
                </c:pt>
                <c:pt idx="296">
                  <c:v>43516</c:v>
                </c:pt>
                <c:pt idx="297">
                  <c:v>43517</c:v>
                </c:pt>
                <c:pt idx="298">
                  <c:v>43518</c:v>
                </c:pt>
                <c:pt idx="299">
                  <c:v>43521</c:v>
                </c:pt>
                <c:pt idx="300">
                  <c:v>43522</c:v>
                </c:pt>
                <c:pt idx="301">
                  <c:v>43523</c:v>
                </c:pt>
                <c:pt idx="302">
                  <c:v>43524</c:v>
                </c:pt>
                <c:pt idx="303">
                  <c:v>43525</c:v>
                </c:pt>
                <c:pt idx="304">
                  <c:v>43528</c:v>
                </c:pt>
                <c:pt idx="305">
                  <c:v>43529</c:v>
                </c:pt>
                <c:pt idx="306">
                  <c:v>43530</c:v>
                </c:pt>
                <c:pt idx="307">
                  <c:v>43531</c:v>
                </c:pt>
                <c:pt idx="308">
                  <c:v>43532</c:v>
                </c:pt>
                <c:pt idx="309">
                  <c:v>43535</c:v>
                </c:pt>
                <c:pt idx="310">
                  <c:v>43536</c:v>
                </c:pt>
                <c:pt idx="311">
                  <c:v>43537</c:v>
                </c:pt>
                <c:pt idx="312">
                  <c:v>43538</c:v>
                </c:pt>
                <c:pt idx="313">
                  <c:v>43539</c:v>
                </c:pt>
                <c:pt idx="314">
                  <c:v>43542</c:v>
                </c:pt>
                <c:pt idx="315">
                  <c:v>43543</c:v>
                </c:pt>
                <c:pt idx="316">
                  <c:v>43544</c:v>
                </c:pt>
                <c:pt idx="317">
                  <c:v>43545</c:v>
                </c:pt>
                <c:pt idx="318">
                  <c:v>43546</c:v>
                </c:pt>
                <c:pt idx="319">
                  <c:v>43549</c:v>
                </c:pt>
                <c:pt idx="320">
                  <c:v>43550</c:v>
                </c:pt>
                <c:pt idx="321">
                  <c:v>43551</c:v>
                </c:pt>
                <c:pt idx="322">
                  <c:v>43552</c:v>
                </c:pt>
                <c:pt idx="323">
                  <c:v>43553</c:v>
                </c:pt>
                <c:pt idx="324">
                  <c:v>43556</c:v>
                </c:pt>
                <c:pt idx="325">
                  <c:v>43557</c:v>
                </c:pt>
                <c:pt idx="326">
                  <c:v>43558</c:v>
                </c:pt>
                <c:pt idx="327">
                  <c:v>43559</c:v>
                </c:pt>
                <c:pt idx="328">
                  <c:v>43560</c:v>
                </c:pt>
                <c:pt idx="329">
                  <c:v>43563</c:v>
                </c:pt>
                <c:pt idx="330">
                  <c:v>43564</c:v>
                </c:pt>
                <c:pt idx="331">
                  <c:v>43565</c:v>
                </c:pt>
                <c:pt idx="332">
                  <c:v>43566</c:v>
                </c:pt>
                <c:pt idx="333">
                  <c:v>43567</c:v>
                </c:pt>
                <c:pt idx="334">
                  <c:v>43570</c:v>
                </c:pt>
                <c:pt idx="335">
                  <c:v>43571</c:v>
                </c:pt>
                <c:pt idx="336">
                  <c:v>43572</c:v>
                </c:pt>
                <c:pt idx="337">
                  <c:v>43573</c:v>
                </c:pt>
                <c:pt idx="338">
                  <c:v>43574</c:v>
                </c:pt>
                <c:pt idx="339">
                  <c:v>43577</c:v>
                </c:pt>
                <c:pt idx="340">
                  <c:v>43578</c:v>
                </c:pt>
                <c:pt idx="341">
                  <c:v>43579</c:v>
                </c:pt>
                <c:pt idx="342">
                  <c:v>43580</c:v>
                </c:pt>
                <c:pt idx="343">
                  <c:v>43581</c:v>
                </c:pt>
                <c:pt idx="344">
                  <c:v>43584</c:v>
                </c:pt>
                <c:pt idx="345">
                  <c:v>43585</c:v>
                </c:pt>
                <c:pt idx="346">
                  <c:v>43586</c:v>
                </c:pt>
                <c:pt idx="347">
                  <c:v>43587</c:v>
                </c:pt>
                <c:pt idx="348">
                  <c:v>43588</c:v>
                </c:pt>
                <c:pt idx="349">
                  <c:v>43591</c:v>
                </c:pt>
                <c:pt idx="350">
                  <c:v>43592</c:v>
                </c:pt>
                <c:pt idx="351">
                  <c:v>43593</c:v>
                </c:pt>
                <c:pt idx="352">
                  <c:v>43594</c:v>
                </c:pt>
                <c:pt idx="353">
                  <c:v>43595</c:v>
                </c:pt>
                <c:pt idx="354">
                  <c:v>43598</c:v>
                </c:pt>
                <c:pt idx="355">
                  <c:v>43599</c:v>
                </c:pt>
                <c:pt idx="356">
                  <c:v>43600</c:v>
                </c:pt>
                <c:pt idx="357">
                  <c:v>43601</c:v>
                </c:pt>
                <c:pt idx="358">
                  <c:v>43602</c:v>
                </c:pt>
                <c:pt idx="359">
                  <c:v>43605</c:v>
                </c:pt>
                <c:pt idx="360">
                  <c:v>43606</c:v>
                </c:pt>
                <c:pt idx="361">
                  <c:v>43607</c:v>
                </c:pt>
                <c:pt idx="362">
                  <c:v>43608</c:v>
                </c:pt>
                <c:pt idx="363">
                  <c:v>43609</c:v>
                </c:pt>
                <c:pt idx="364">
                  <c:v>43612</c:v>
                </c:pt>
                <c:pt idx="365">
                  <c:v>43613</c:v>
                </c:pt>
                <c:pt idx="366">
                  <c:v>43614</c:v>
                </c:pt>
                <c:pt idx="367">
                  <c:v>43615</c:v>
                </c:pt>
                <c:pt idx="368">
                  <c:v>43616</c:v>
                </c:pt>
                <c:pt idx="369">
                  <c:v>43619</c:v>
                </c:pt>
                <c:pt idx="370">
                  <c:v>43620</c:v>
                </c:pt>
                <c:pt idx="371">
                  <c:v>43621</c:v>
                </c:pt>
                <c:pt idx="372">
                  <c:v>43622</c:v>
                </c:pt>
                <c:pt idx="373">
                  <c:v>43623</c:v>
                </c:pt>
                <c:pt idx="374">
                  <c:v>43626</c:v>
                </c:pt>
                <c:pt idx="375">
                  <c:v>43627</c:v>
                </c:pt>
                <c:pt idx="376">
                  <c:v>43628</c:v>
                </c:pt>
                <c:pt idx="377">
                  <c:v>43629</c:v>
                </c:pt>
                <c:pt idx="378">
                  <c:v>43630</c:v>
                </c:pt>
                <c:pt idx="379">
                  <c:v>43633</c:v>
                </c:pt>
                <c:pt idx="380">
                  <c:v>43634</c:v>
                </c:pt>
                <c:pt idx="381">
                  <c:v>43635</c:v>
                </c:pt>
                <c:pt idx="382">
                  <c:v>43636</c:v>
                </c:pt>
                <c:pt idx="383">
                  <c:v>43637</c:v>
                </c:pt>
                <c:pt idx="384">
                  <c:v>43640</c:v>
                </c:pt>
                <c:pt idx="385">
                  <c:v>43641</c:v>
                </c:pt>
                <c:pt idx="386">
                  <c:v>43642</c:v>
                </c:pt>
                <c:pt idx="387">
                  <c:v>43643</c:v>
                </c:pt>
                <c:pt idx="388">
                  <c:v>43644</c:v>
                </c:pt>
                <c:pt idx="389">
                  <c:v>43647</c:v>
                </c:pt>
                <c:pt idx="390">
                  <c:v>43648</c:v>
                </c:pt>
                <c:pt idx="391">
                  <c:v>43649</c:v>
                </c:pt>
                <c:pt idx="392">
                  <c:v>43650</c:v>
                </c:pt>
                <c:pt idx="393">
                  <c:v>43651</c:v>
                </c:pt>
                <c:pt idx="394">
                  <c:v>43654</c:v>
                </c:pt>
                <c:pt idx="395">
                  <c:v>43655</c:v>
                </c:pt>
                <c:pt idx="396">
                  <c:v>43656</c:v>
                </c:pt>
                <c:pt idx="397">
                  <c:v>43657</c:v>
                </c:pt>
                <c:pt idx="398">
                  <c:v>43658</c:v>
                </c:pt>
                <c:pt idx="399">
                  <c:v>43661</c:v>
                </c:pt>
                <c:pt idx="400">
                  <c:v>43662</c:v>
                </c:pt>
                <c:pt idx="401">
                  <c:v>43663</c:v>
                </c:pt>
                <c:pt idx="402">
                  <c:v>43664</c:v>
                </c:pt>
                <c:pt idx="403">
                  <c:v>43665</c:v>
                </c:pt>
                <c:pt idx="404">
                  <c:v>43668</c:v>
                </c:pt>
                <c:pt idx="405">
                  <c:v>43669</c:v>
                </c:pt>
                <c:pt idx="406">
                  <c:v>43670</c:v>
                </c:pt>
                <c:pt idx="407">
                  <c:v>43671</c:v>
                </c:pt>
                <c:pt idx="408">
                  <c:v>43672</c:v>
                </c:pt>
                <c:pt idx="409">
                  <c:v>43675</c:v>
                </c:pt>
                <c:pt idx="410">
                  <c:v>43676</c:v>
                </c:pt>
                <c:pt idx="411">
                  <c:v>43677</c:v>
                </c:pt>
                <c:pt idx="412">
                  <c:v>43678</c:v>
                </c:pt>
                <c:pt idx="413">
                  <c:v>43679</c:v>
                </c:pt>
                <c:pt idx="414">
                  <c:v>43682</c:v>
                </c:pt>
                <c:pt idx="415">
                  <c:v>43683</c:v>
                </c:pt>
                <c:pt idx="416">
                  <c:v>43684</c:v>
                </c:pt>
                <c:pt idx="417">
                  <c:v>43685</c:v>
                </c:pt>
                <c:pt idx="418">
                  <c:v>43686</c:v>
                </c:pt>
                <c:pt idx="419">
                  <c:v>43689</c:v>
                </c:pt>
                <c:pt idx="420">
                  <c:v>43690</c:v>
                </c:pt>
                <c:pt idx="421">
                  <c:v>43691</c:v>
                </c:pt>
                <c:pt idx="422">
                  <c:v>43692</c:v>
                </c:pt>
                <c:pt idx="423">
                  <c:v>43693</c:v>
                </c:pt>
                <c:pt idx="424">
                  <c:v>43696</c:v>
                </c:pt>
                <c:pt idx="425">
                  <c:v>43697</c:v>
                </c:pt>
                <c:pt idx="426">
                  <c:v>43698</c:v>
                </c:pt>
                <c:pt idx="427">
                  <c:v>43699</c:v>
                </c:pt>
                <c:pt idx="428">
                  <c:v>43700</c:v>
                </c:pt>
                <c:pt idx="429">
                  <c:v>43703</c:v>
                </c:pt>
                <c:pt idx="430">
                  <c:v>43704</c:v>
                </c:pt>
                <c:pt idx="431">
                  <c:v>43705</c:v>
                </c:pt>
                <c:pt idx="432">
                  <c:v>43706</c:v>
                </c:pt>
                <c:pt idx="433">
                  <c:v>43707</c:v>
                </c:pt>
                <c:pt idx="434">
                  <c:v>43710</c:v>
                </c:pt>
                <c:pt idx="435">
                  <c:v>43711</c:v>
                </c:pt>
                <c:pt idx="436">
                  <c:v>43712</c:v>
                </c:pt>
                <c:pt idx="437">
                  <c:v>43713</c:v>
                </c:pt>
                <c:pt idx="438">
                  <c:v>43714</c:v>
                </c:pt>
                <c:pt idx="439">
                  <c:v>43717</c:v>
                </c:pt>
                <c:pt idx="440">
                  <c:v>43718</c:v>
                </c:pt>
                <c:pt idx="441">
                  <c:v>43719</c:v>
                </c:pt>
                <c:pt idx="442">
                  <c:v>43720</c:v>
                </c:pt>
                <c:pt idx="443">
                  <c:v>43721</c:v>
                </c:pt>
                <c:pt idx="444">
                  <c:v>43724</c:v>
                </c:pt>
                <c:pt idx="445">
                  <c:v>43725</c:v>
                </c:pt>
                <c:pt idx="446">
                  <c:v>43726</c:v>
                </c:pt>
                <c:pt idx="447">
                  <c:v>43727</c:v>
                </c:pt>
                <c:pt idx="448">
                  <c:v>43728</c:v>
                </c:pt>
                <c:pt idx="449">
                  <c:v>43731</c:v>
                </c:pt>
                <c:pt idx="450">
                  <c:v>43732</c:v>
                </c:pt>
                <c:pt idx="451">
                  <c:v>43733</c:v>
                </c:pt>
                <c:pt idx="452">
                  <c:v>43734</c:v>
                </c:pt>
                <c:pt idx="453">
                  <c:v>43735</c:v>
                </c:pt>
                <c:pt idx="454">
                  <c:v>43738</c:v>
                </c:pt>
                <c:pt idx="455">
                  <c:v>43739</c:v>
                </c:pt>
                <c:pt idx="456">
                  <c:v>43740</c:v>
                </c:pt>
                <c:pt idx="457">
                  <c:v>43741</c:v>
                </c:pt>
                <c:pt idx="458">
                  <c:v>43742</c:v>
                </c:pt>
                <c:pt idx="459">
                  <c:v>43745</c:v>
                </c:pt>
                <c:pt idx="460">
                  <c:v>43746</c:v>
                </c:pt>
                <c:pt idx="461">
                  <c:v>43747</c:v>
                </c:pt>
              </c:numCache>
            </c:numRef>
          </c:cat>
          <c:val>
            <c:numRef>
              <c:f>'Figs (USD)'!$Y$8:$Y$509</c:f>
              <c:numCache>
                <c:formatCode>General</c:formatCode>
                <c:ptCount val="502"/>
                <c:pt idx="0">
                  <c:v>100</c:v>
                </c:pt>
                <c:pt idx="1">
                  <c:v>98.982654038522924</c:v>
                </c:pt>
                <c:pt idx="2">
                  <c:v>99.778652761519638</c:v>
                </c:pt>
                <c:pt idx="3">
                  <c:v>100.84920719378525</c:v>
                </c:pt>
                <c:pt idx="4">
                  <c:v>101.21528147281047</c:v>
                </c:pt>
                <c:pt idx="5">
                  <c:v>100.9534957965308</c:v>
                </c:pt>
                <c:pt idx="6">
                  <c:v>100.88538895392146</c:v>
                </c:pt>
                <c:pt idx="7">
                  <c:v>101.74736618069596</c:v>
                </c:pt>
                <c:pt idx="8">
                  <c:v>101.73033947004363</c:v>
                </c:pt>
                <c:pt idx="9">
                  <c:v>102.05384697243801</c:v>
                </c:pt>
                <c:pt idx="10">
                  <c:v>102.70511865488986</c:v>
                </c:pt>
                <c:pt idx="11">
                  <c:v>102.79663722464616</c:v>
                </c:pt>
                <c:pt idx="12">
                  <c:v>103.20740661913378</c:v>
                </c:pt>
                <c:pt idx="13">
                  <c:v>103.69905288921997</c:v>
                </c:pt>
                <c:pt idx="14">
                  <c:v>103.56496754283282</c:v>
                </c:pt>
                <c:pt idx="15">
                  <c:v>105.75289986165798</c:v>
                </c:pt>
                <c:pt idx="16">
                  <c:v>105.76992657231031</c:v>
                </c:pt>
                <c:pt idx="17">
                  <c:v>106.12535915717783</c:v>
                </c:pt>
                <c:pt idx="18">
                  <c:v>106.4339682877514</c:v>
                </c:pt>
                <c:pt idx="19">
                  <c:v>106.13387251250398</c:v>
                </c:pt>
                <c:pt idx="20">
                  <c:v>104.50143662871129</c:v>
                </c:pt>
                <c:pt idx="21">
                  <c:v>105.0590614025753</c:v>
                </c:pt>
                <c:pt idx="22">
                  <c:v>104.83558582526338</c:v>
                </c:pt>
                <c:pt idx="23">
                  <c:v>104.52272001702671</c:v>
                </c:pt>
                <c:pt idx="24">
                  <c:v>103.82036820261786</c:v>
                </c:pt>
                <c:pt idx="25">
                  <c:v>101.84314142811536</c:v>
                </c:pt>
                <c:pt idx="26">
                  <c:v>102.3879961689901</c:v>
                </c:pt>
                <c:pt idx="27">
                  <c:v>101.7388528253698</c:v>
                </c:pt>
                <c:pt idx="28">
                  <c:v>101.36213685218686</c:v>
                </c:pt>
                <c:pt idx="29">
                  <c:v>101.90273491539853</c:v>
                </c:pt>
                <c:pt idx="30">
                  <c:v>102.72640204320528</c:v>
                </c:pt>
                <c:pt idx="31">
                  <c:v>103.29892518889008</c:v>
                </c:pt>
                <c:pt idx="32">
                  <c:v>103.76503139299776</c:v>
                </c:pt>
                <c:pt idx="33">
                  <c:v>103.76503139299776</c:v>
                </c:pt>
                <c:pt idx="34">
                  <c:v>105.08672980738534</c:v>
                </c:pt>
                <c:pt idx="35">
                  <c:v>104.56315845482601</c:v>
                </c:pt>
                <c:pt idx="36">
                  <c:v>103.89060338405875</c:v>
                </c:pt>
                <c:pt idx="37">
                  <c:v>102.64978184526977</c:v>
                </c:pt>
                <c:pt idx="38">
                  <c:v>103.03713951261041</c:v>
                </c:pt>
                <c:pt idx="39">
                  <c:v>102.11982547621582</c:v>
                </c:pt>
                <c:pt idx="40">
                  <c:v>102.54549324252422</c:v>
                </c:pt>
                <c:pt idx="41">
                  <c:v>101.99212514632329</c:v>
                </c:pt>
                <c:pt idx="42">
                  <c:v>101.97935511333404</c:v>
                </c:pt>
                <c:pt idx="43">
                  <c:v>101.84952644460998</c:v>
                </c:pt>
                <c:pt idx="44">
                  <c:v>101.40257528998616</c:v>
                </c:pt>
                <c:pt idx="45">
                  <c:v>100.77471533468129</c:v>
                </c:pt>
                <c:pt idx="46">
                  <c:v>98.559114611046084</c:v>
                </c:pt>
                <c:pt idx="47">
                  <c:v>99.26785144194956</c:v>
                </c:pt>
                <c:pt idx="48">
                  <c:v>99.47855698627221</c:v>
                </c:pt>
                <c:pt idx="49">
                  <c:v>100.54272640204321</c:v>
                </c:pt>
                <c:pt idx="50">
                  <c:v>99.435990209641375</c:v>
                </c:pt>
                <c:pt idx="51">
                  <c:v>98.903905501755872</c:v>
                </c:pt>
                <c:pt idx="52">
                  <c:v>97.778014259870162</c:v>
                </c:pt>
                <c:pt idx="53">
                  <c:v>97.452378418644258</c:v>
                </c:pt>
                <c:pt idx="54">
                  <c:v>97.086304139619031</c:v>
                </c:pt>
                <c:pt idx="55">
                  <c:v>96.558476109396622</c:v>
                </c:pt>
                <c:pt idx="56">
                  <c:v>97.629030541662246</c:v>
                </c:pt>
                <c:pt idx="57">
                  <c:v>96.771309992550812</c:v>
                </c:pt>
                <c:pt idx="58">
                  <c:v>96.000851335532616</c:v>
                </c:pt>
                <c:pt idx="59">
                  <c:v>96.124294987762056</c:v>
                </c:pt>
                <c:pt idx="60">
                  <c:v>96.345642226242418</c:v>
                </c:pt>
                <c:pt idx="61">
                  <c:v>95.053740555496447</c:v>
                </c:pt>
                <c:pt idx="62">
                  <c:v>95.945514525912529</c:v>
                </c:pt>
                <c:pt idx="63">
                  <c:v>95.945514525912529</c:v>
                </c:pt>
                <c:pt idx="64">
                  <c:v>96.575502820048953</c:v>
                </c:pt>
                <c:pt idx="65">
                  <c:v>96.326487176758548</c:v>
                </c:pt>
                <c:pt idx="66">
                  <c:v>95.187825901883585</c:v>
                </c:pt>
                <c:pt idx="67">
                  <c:v>95.590081941045014</c:v>
                </c:pt>
                <c:pt idx="68">
                  <c:v>95.409173140363961</c:v>
                </c:pt>
                <c:pt idx="69">
                  <c:v>96.598914547195918</c:v>
                </c:pt>
                <c:pt idx="70">
                  <c:v>97.909971267425774</c:v>
                </c:pt>
                <c:pt idx="71">
                  <c:v>98.395232521017348</c:v>
                </c:pt>
                <c:pt idx="72">
                  <c:v>97.541768649569008</c:v>
                </c:pt>
                <c:pt idx="73">
                  <c:v>96.952218793231879</c:v>
                </c:pt>
                <c:pt idx="74">
                  <c:v>97.107587527934442</c:v>
                </c:pt>
                <c:pt idx="75">
                  <c:v>97.133127593912945</c:v>
                </c:pt>
                <c:pt idx="76">
                  <c:v>97.733319144407801</c:v>
                </c:pt>
                <c:pt idx="77">
                  <c:v>97.7992976481856</c:v>
                </c:pt>
                <c:pt idx="78">
                  <c:v>96.833031818665532</c:v>
                </c:pt>
                <c:pt idx="79">
                  <c:v>96.139193359582848</c:v>
                </c:pt>
                <c:pt idx="80">
                  <c:v>95.462381611152495</c:v>
                </c:pt>
                <c:pt idx="81">
                  <c:v>93.059487070341603</c:v>
                </c:pt>
                <c:pt idx="82">
                  <c:v>90.682132595509202</c:v>
                </c:pt>
                <c:pt idx="83">
                  <c:v>90.894966478663406</c:v>
                </c:pt>
                <c:pt idx="84">
                  <c:v>91.714376928807084</c:v>
                </c:pt>
                <c:pt idx="85">
                  <c:v>91.714376928807084</c:v>
                </c:pt>
                <c:pt idx="86">
                  <c:v>91.433436203043527</c:v>
                </c:pt>
                <c:pt idx="87">
                  <c:v>89.341279131637748</c:v>
                </c:pt>
                <c:pt idx="88">
                  <c:v>88.202617856762799</c:v>
                </c:pt>
                <c:pt idx="89">
                  <c:v>89.434926040225605</c:v>
                </c:pt>
                <c:pt idx="90">
                  <c:v>87.534319463658619</c:v>
                </c:pt>
                <c:pt idx="91">
                  <c:v>89.228477173566034</c:v>
                </c:pt>
                <c:pt idx="92">
                  <c:v>89.228477173566034</c:v>
                </c:pt>
                <c:pt idx="93">
                  <c:v>90.635309141215288</c:v>
                </c:pt>
                <c:pt idx="94">
                  <c:v>90.507608811322768</c:v>
                </c:pt>
                <c:pt idx="95">
                  <c:v>88.236671278067462</c:v>
                </c:pt>
                <c:pt idx="96">
                  <c:v>88.570820474619566</c:v>
                </c:pt>
                <c:pt idx="97">
                  <c:v>87.987655634777056</c:v>
                </c:pt>
                <c:pt idx="98">
                  <c:v>87.09375332552942</c:v>
                </c:pt>
                <c:pt idx="99">
                  <c:v>86.159412578482488</c:v>
                </c:pt>
                <c:pt idx="100">
                  <c:v>86.73619240183038</c:v>
                </c:pt>
                <c:pt idx="101">
                  <c:v>86.891561136532943</c:v>
                </c:pt>
                <c:pt idx="102">
                  <c:v>89.507289560498037</c:v>
                </c:pt>
                <c:pt idx="103">
                  <c:v>90.4586570181973</c:v>
                </c:pt>
                <c:pt idx="104">
                  <c:v>92.167713099925507</c:v>
                </c:pt>
                <c:pt idx="105">
                  <c:v>92.167713099925507</c:v>
                </c:pt>
                <c:pt idx="106">
                  <c:v>91.822922209215704</c:v>
                </c:pt>
                <c:pt idx="107">
                  <c:v>91.50154304565288</c:v>
                </c:pt>
                <c:pt idx="108">
                  <c:v>91.50154304565288</c:v>
                </c:pt>
                <c:pt idx="109">
                  <c:v>92.344365222943495</c:v>
                </c:pt>
                <c:pt idx="110">
                  <c:v>93.34468447376824</c:v>
                </c:pt>
                <c:pt idx="111">
                  <c:v>93.340427796105146</c:v>
                </c:pt>
                <c:pt idx="112">
                  <c:v>93.317016068958182</c:v>
                </c:pt>
                <c:pt idx="113">
                  <c:v>91.33978929445567</c:v>
                </c:pt>
                <c:pt idx="114">
                  <c:v>91.33978929445567</c:v>
                </c:pt>
                <c:pt idx="115">
                  <c:v>91.33978929445567</c:v>
                </c:pt>
                <c:pt idx="116">
                  <c:v>91.33978929445567</c:v>
                </c:pt>
                <c:pt idx="117">
                  <c:v>91.33978929445567</c:v>
                </c:pt>
                <c:pt idx="118">
                  <c:v>91.33978929445567</c:v>
                </c:pt>
                <c:pt idx="119">
                  <c:v>91.33978929445567</c:v>
                </c:pt>
                <c:pt idx="120">
                  <c:v>91.33978929445567</c:v>
                </c:pt>
                <c:pt idx="121">
                  <c:v>88.741087581142921</c:v>
                </c:pt>
                <c:pt idx="122">
                  <c:v>87.947217196977746</c:v>
                </c:pt>
                <c:pt idx="123">
                  <c:v>87.902522081515386</c:v>
                </c:pt>
                <c:pt idx="124">
                  <c:v>88.121740981164209</c:v>
                </c:pt>
                <c:pt idx="125">
                  <c:v>87.317228902841336</c:v>
                </c:pt>
                <c:pt idx="126">
                  <c:v>86.544641906991586</c:v>
                </c:pt>
                <c:pt idx="127">
                  <c:v>84.120463977865285</c:v>
                </c:pt>
                <c:pt idx="128">
                  <c:v>86.476535064382247</c:v>
                </c:pt>
                <c:pt idx="129">
                  <c:v>84.961157816324359</c:v>
                </c:pt>
                <c:pt idx="130">
                  <c:v>83.560710865169739</c:v>
                </c:pt>
                <c:pt idx="131">
                  <c:v>84.967542832818992</c:v>
                </c:pt>
                <c:pt idx="132">
                  <c:v>84.95690113866128</c:v>
                </c:pt>
                <c:pt idx="133">
                  <c:v>84.535490050015966</c:v>
                </c:pt>
                <c:pt idx="134">
                  <c:v>86.476535064382247</c:v>
                </c:pt>
                <c:pt idx="135">
                  <c:v>87.442800893902316</c:v>
                </c:pt>
                <c:pt idx="136">
                  <c:v>87.274662126210501</c:v>
                </c:pt>
                <c:pt idx="137">
                  <c:v>87.721613280834319</c:v>
                </c:pt>
                <c:pt idx="138">
                  <c:v>87.921677130999257</c:v>
                </c:pt>
                <c:pt idx="139">
                  <c:v>87.327870596999048</c:v>
                </c:pt>
                <c:pt idx="140">
                  <c:v>86.712780674683401</c:v>
                </c:pt>
                <c:pt idx="141">
                  <c:v>87.066084920719376</c:v>
                </c:pt>
                <c:pt idx="142">
                  <c:v>86.016813876769177</c:v>
                </c:pt>
                <c:pt idx="143">
                  <c:v>86.17218261147174</c:v>
                </c:pt>
                <c:pt idx="144">
                  <c:v>86.863892731722899</c:v>
                </c:pt>
                <c:pt idx="145">
                  <c:v>87.206555283601148</c:v>
                </c:pt>
                <c:pt idx="146">
                  <c:v>87.478982654038518</c:v>
                </c:pt>
                <c:pt idx="147">
                  <c:v>87.544961157816317</c:v>
                </c:pt>
                <c:pt idx="148">
                  <c:v>88.704905821006705</c:v>
                </c:pt>
                <c:pt idx="149">
                  <c:v>89.156113653293602</c:v>
                </c:pt>
                <c:pt idx="150">
                  <c:v>87.74076833031819</c:v>
                </c:pt>
                <c:pt idx="151">
                  <c:v>88.896456315845484</c:v>
                </c:pt>
                <c:pt idx="152">
                  <c:v>88.313291476002988</c:v>
                </c:pt>
                <c:pt idx="153">
                  <c:v>88.32606150899224</c:v>
                </c:pt>
                <c:pt idx="154">
                  <c:v>89.634989890390557</c:v>
                </c:pt>
                <c:pt idx="155">
                  <c:v>89.886133872512502</c:v>
                </c:pt>
                <c:pt idx="156">
                  <c:v>89.952112376290316</c:v>
                </c:pt>
                <c:pt idx="157">
                  <c:v>89.564754708949664</c:v>
                </c:pt>
                <c:pt idx="158">
                  <c:v>88.883686282856232</c:v>
                </c:pt>
                <c:pt idx="159">
                  <c:v>85.018622964775986</c:v>
                </c:pt>
                <c:pt idx="160">
                  <c:v>84.139619027349156</c:v>
                </c:pt>
                <c:pt idx="161">
                  <c:v>84.56103011599447</c:v>
                </c:pt>
                <c:pt idx="162">
                  <c:v>84.216239225284653</c:v>
                </c:pt>
                <c:pt idx="163">
                  <c:v>84.216239225284653</c:v>
                </c:pt>
                <c:pt idx="164">
                  <c:v>85.965733744812169</c:v>
                </c:pt>
                <c:pt idx="165">
                  <c:v>86.808555922102798</c:v>
                </c:pt>
                <c:pt idx="166">
                  <c:v>86.808555922102798</c:v>
                </c:pt>
                <c:pt idx="167">
                  <c:v>86.974566350963073</c:v>
                </c:pt>
                <c:pt idx="168">
                  <c:v>87.189528572948817</c:v>
                </c:pt>
                <c:pt idx="169">
                  <c:v>87.891880387357673</c:v>
                </c:pt>
                <c:pt idx="170">
                  <c:v>87.962115568798552</c:v>
                </c:pt>
                <c:pt idx="171">
                  <c:v>88.040864105565603</c:v>
                </c:pt>
                <c:pt idx="172">
                  <c:v>86.644673832074076</c:v>
                </c:pt>
                <c:pt idx="173">
                  <c:v>86.316909652016591</c:v>
                </c:pt>
                <c:pt idx="174">
                  <c:v>85.282536979887198</c:v>
                </c:pt>
                <c:pt idx="175">
                  <c:v>83.856549962754073</c:v>
                </c:pt>
                <c:pt idx="176">
                  <c:v>80.927955730552313</c:v>
                </c:pt>
                <c:pt idx="177">
                  <c:v>82.400766201979366</c:v>
                </c:pt>
                <c:pt idx="178">
                  <c:v>83.164839842502914</c:v>
                </c:pt>
                <c:pt idx="179">
                  <c:v>83.601149302969034</c:v>
                </c:pt>
                <c:pt idx="180">
                  <c:v>83.601149302969034</c:v>
                </c:pt>
                <c:pt idx="181">
                  <c:v>83.545812493348933</c:v>
                </c:pt>
                <c:pt idx="182">
                  <c:v>84.439714802596569</c:v>
                </c:pt>
                <c:pt idx="183">
                  <c:v>85.278280302224118</c:v>
                </c:pt>
                <c:pt idx="184">
                  <c:v>83.188251569649893</c:v>
                </c:pt>
                <c:pt idx="185">
                  <c:v>83.100989677556669</c:v>
                </c:pt>
                <c:pt idx="186">
                  <c:v>84.358837926997964</c:v>
                </c:pt>
                <c:pt idx="187">
                  <c:v>85.180376715973196</c:v>
                </c:pt>
                <c:pt idx="188">
                  <c:v>85.382568904969688</c:v>
                </c:pt>
                <c:pt idx="189">
                  <c:v>84.005533680962003</c:v>
                </c:pt>
                <c:pt idx="190">
                  <c:v>83.718207938703841</c:v>
                </c:pt>
                <c:pt idx="191">
                  <c:v>83.748004682345439</c:v>
                </c:pt>
                <c:pt idx="192">
                  <c:v>84.716398850697033</c:v>
                </c:pt>
                <c:pt idx="193">
                  <c:v>85.312333723528781</c:v>
                </c:pt>
                <c:pt idx="194">
                  <c:v>84.629136958603809</c:v>
                </c:pt>
                <c:pt idx="195">
                  <c:v>83.169096520166008</c:v>
                </c:pt>
                <c:pt idx="196">
                  <c:v>82.551878259018835</c:v>
                </c:pt>
                <c:pt idx="197">
                  <c:v>80.493774608917747</c:v>
                </c:pt>
                <c:pt idx="198">
                  <c:v>80.095775247419397</c:v>
                </c:pt>
                <c:pt idx="199">
                  <c:v>80.404384377992969</c:v>
                </c:pt>
                <c:pt idx="200">
                  <c:v>80.98116420134086</c:v>
                </c:pt>
                <c:pt idx="201">
                  <c:v>81.362136852186879</c:v>
                </c:pt>
                <c:pt idx="202">
                  <c:v>79.957433223369151</c:v>
                </c:pt>
                <c:pt idx="203">
                  <c:v>80.615089922315633</c:v>
                </c:pt>
                <c:pt idx="204">
                  <c:v>80.114930296903253</c:v>
                </c:pt>
                <c:pt idx="205">
                  <c:v>81.600510801319572</c:v>
                </c:pt>
                <c:pt idx="206">
                  <c:v>82.298605938065336</c:v>
                </c:pt>
                <c:pt idx="207">
                  <c:v>81.781419602000639</c:v>
                </c:pt>
                <c:pt idx="208">
                  <c:v>81.896349898903907</c:v>
                </c:pt>
                <c:pt idx="209">
                  <c:v>81.726082792380552</c:v>
                </c:pt>
                <c:pt idx="210">
                  <c:v>81.321698414387569</c:v>
                </c:pt>
                <c:pt idx="211">
                  <c:v>80.008513355326173</c:v>
                </c:pt>
                <c:pt idx="212">
                  <c:v>80.687453442588065</c:v>
                </c:pt>
                <c:pt idx="213">
                  <c:v>81.070554432265624</c:v>
                </c:pt>
                <c:pt idx="214">
                  <c:v>80.534213046717042</c:v>
                </c:pt>
                <c:pt idx="215">
                  <c:v>80.970522507183134</c:v>
                </c:pt>
                <c:pt idx="216">
                  <c:v>81.574970735341068</c:v>
                </c:pt>
                <c:pt idx="217">
                  <c:v>82.453974672767899</c:v>
                </c:pt>
                <c:pt idx="218">
                  <c:v>84.173672448653832</c:v>
                </c:pt>
                <c:pt idx="219">
                  <c:v>84.418431414281159</c:v>
                </c:pt>
                <c:pt idx="220">
                  <c:v>85.212301798446319</c:v>
                </c:pt>
                <c:pt idx="221">
                  <c:v>86.702138980525703</c:v>
                </c:pt>
                <c:pt idx="222">
                  <c:v>86.972438012131533</c:v>
                </c:pt>
                <c:pt idx="223">
                  <c:v>84.795147387464084</c:v>
                </c:pt>
                <c:pt idx="224">
                  <c:v>82.854102373097803</c:v>
                </c:pt>
                <c:pt idx="225">
                  <c:v>83.856549962754073</c:v>
                </c:pt>
                <c:pt idx="226">
                  <c:v>84.446099819091202</c:v>
                </c:pt>
                <c:pt idx="227">
                  <c:v>86.855379376396712</c:v>
                </c:pt>
                <c:pt idx="228">
                  <c:v>88.098329254017244</c:v>
                </c:pt>
                <c:pt idx="229">
                  <c:v>87.532191124827079</c:v>
                </c:pt>
                <c:pt idx="230">
                  <c:v>87.532191124827079</c:v>
                </c:pt>
                <c:pt idx="231">
                  <c:v>86.870277748217518</c:v>
                </c:pt>
                <c:pt idx="232">
                  <c:v>87.547089496647871</c:v>
                </c:pt>
                <c:pt idx="233">
                  <c:v>87.996168990103229</c:v>
                </c:pt>
                <c:pt idx="234">
                  <c:v>88.428221772906255</c:v>
                </c:pt>
                <c:pt idx="235">
                  <c:v>88.002554006597848</c:v>
                </c:pt>
                <c:pt idx="236">
                  <c:v>88.042992444397143</c:v>
                </c:pt>
                <c:pt idx="237">
                  <c:v>90.807704586570182</c:v>
                </c:pt>
                <c:pt idx="238">
                  <c:v>89.941470682132604</c:v>
                </c:pt>
                <c:pt idx="239">
                  <c:v>91.029051825050558</c:v>
                </c:pt>
                <c:pt idx="240">
                  <c:v>90.833244652548686</c:v>
                </c:pt>
                <c:pt idx="241">
                  <c:v>90.390550175587947</c:v>
                </c:pt>
                <c:pt idx="242">
                  <c:v>89.211450462913689</c:v>
                </c:pt>
                <c:pt idx="243">
                  <c:v>89.713738427157608</c:v>
                </c:pt>
                <c:pt idx="244">
                  <c:v>89.009258273917226</c:v>
                </c:pt>
                <c:pt idx="245">
                  <c:v>88.826221134404591</c:v>
                </c:pt>
                <c:pt idx="246">
                  <c:v>89.666914972863694</c:v>
                </c:pt>
                <c:pt idx="247">
                  <c:v>90.665105884856871</c:v>
                </c:pt>
                <c:pt idx="248">
                  <c:v>89.898903905501754</c:v>
                </c:pt>
                <c:pt idx="249">
                  <c:v>88.896456315845484</c:v>
                </c:pt>
                <c:pt idx="250">
                  <c:v>89.622219857401305</c:v>
                </c:pt>
                <c:pt idx="251">
                  <c:v>91.099287006491451</c:v>
                </c:pt>
                <c:pt idx="252">
                  <c:v>90.054272640204317</c:v>
                </c:pt>
                <c:pt idx="253">
                  <c:v>89.790358625093106</c:v>
                </c:pt>
                <c:pt idx="254">
                  <c:v>89.790358625093106</c:v>
                </c:pt>
                <c:pt idx="255">
                  <c:v>89.790358625093106</c:v>
                </c:pt>
                <c:pt idx="256">
                  <c:v>89.147600297967443</c:v>
                </c:pt>
                <c:pt idx="257">
                  <c:v>90.194743003086089</c:v>
                </c:pt>
                <c:pt idx="258">
                  <c:v>90.792806214749405</c:v>
                </c:pt>
                <c:pt idx="259">
                  <c:v>90.792806214749405</c:v>
                </c:pt>
                <c:pt idx="260">
                  <c:v>90.792806214749405</c:v>
                </c:pt>
                <c:pt idx="261">
                  <c:v>91.320634244971814</c:v>
                </c:pt>
                <c:pt idx="262">
                  <c:v>92.127274662126212</c:v>
                </c:pt>
                <c:pt idx="263">
                  <c:v>93.944876024263067</c:v>
                </c:pt>
                <c:pt idx="264">
                  <c:v>95.011173778865597</c:v>
                </c:pt>
                <c:pt idx="265">
                  <c:v>94.58124933489411</c:v>
                </c:pt>
                <c:pt idx="266">
                  <c:v>94.745131424922846</c:v>
                </c:pt>
                <c:pt idx="267">
                  <c:v>95.781632435883793</c:v>
                </c:pt>
                <c:pt idx="268">
                  <c:v>96.145578376077466</c:v>
                </c:pt>
                <c:pt idx="269">
                  <c:v>95.873151005640096</c:v>
                </c:pt>
                <c:pt idx="270">
                  <c:v>96.294562094285411</c:v>
                </c:pt>
                <c:pt idx="271">
                  <c:v>96.486112589124204</c:v>
                </c:pt>
                <c:pt idx="272">
                  <c:v>96.166861764392905</c:v>
                </c:pt>
                <c:pt idx="273">
                  <c:v>96.375438969884001</c:v>
                </c:pt>
                <c:pt idx="274">
                  <c:v>96.537192721081198</c:v>
                </c:pt>
                <c:pt idx="275">
                  <c:v>96.809620091518568</c:v>
                </c:pt>
                <c:pt idx="276">
                  <c:v>97.088432478450585</c:v>
                </c:pt>
                <c:pt idx="277">
                  <c:v>97.322549749920199</c:v>
                </c:pt>
                <c:pt idx="278">
                  <c:v>98.120676811748424</c:v>
                </c:pt>
                <c:pt idx="279">
                  <c:v>97.622645525167599</c:v>
                </c:pt>
                <c:pt idx="280">
                  <c:v>97.245929551984673</c:v>
                </c:pt>
                <c:pt idx="281">
                  <c:v>97.305523039267854</c:v>
                </c:pt>
                <c:pt idx="282">
                  <c:v>99.859529637118229</c:v>
                </c:pt>
                <c:pt idx="283">
                  <c:v>99.489198680429922</c:v>
                </c:pt>
                <c:pt idx="284">
                  <c:v>98.639991486644675</c:v>
                </c:pt>
                <c:pt idx="285">
                  <c:v>98.639991486644675</c:v>
                </c:pt>
                <c:pt idx="286">
                  <c:v>100.05746514845164</c:v>
                </c:pt>
                <c:pt idx="287">
                  <c:v>99.45514525912526</c:v>
                </c:pt>
                <c:pt idx="288">
                  <c:v>98.912418857082045</c:v>
                </c:pt>
                <c:pt idx="289">
                  <c:v>97.94828136639353</c:v>
                </c:pt>
                <c:pt idx="290">
                  <c:v>97.375758220708732</c:v>
                </c:pt>
                <c:pt idx="291">
                  <c:v>96.913908694264123</c:v>
                </c:pt>
                <c:pt idx="292">
                  <c:v>96.907523677769504</c:v>
                </c:pt>
                <c:pt idx="293">
                  <c:v>96.243481962328403</c:v>
                </c:pt>
                <c:pt idx="294">
                  <c:v>97.873789507289558</c:v>
                </c:pt>
                <c:pt idx="295">
                  <c:v>98.320740661913376</c:v>
                </c:pt>
                <c:pt idx="296">
                  <c:v>98.840055336809613</c:v>
                </c:pt>
                <c:pt idx="297">
                  <c:v>98.797488560178792</c:v>
                </c:pt>
                <c:pt idx="298">
                  <c:v>98.710226668085554</c:v>
                </c:pt>
                <c:pt idx="299">
                  <c:v>99.342343301053532</c:v>
                </c:pt>
                <c:pt idx="300">
                  <c:v>99.523252101734599</c:v>
                </c:pt>
                <c:pt idx="301">
                  <c:v>98.944343939555182</c:v>
                </c:pt>
                <c:pt idx="302">
                  <c:v>96.881983611790986</c:v>
                </c:pt>
                <c:pt idx="303">
                  <c:v>97.558795360221353</c:v>
                </c:pt>
                <c:pt idx="304">
                  <c:v>97.690752367776952</c:v>
                </c:pt>
                <c:pt idx="305">
                  <c:v>97.056507395977434</c:v>
                </c:pt>
                <c:pt idx="306">
                  <c:v>97.054379057145894</c:v>
                </c:pt>
                <c:pt idx="307">
                  <c:v>97.054379057145894</c:v>
                </c:pt>
                <c:pt idx="308">
                  <c:v>94.962221985740143</c:v>
                </c:pt>
                <c:pt idx="309">
                  <c:v>95.134617431095023</c:v>
                </c:pt>
                <c:pt idx="310">
                  <c:v>95.138874108758117</c:v>
                </c:pt>
                <c:pt idx="311">
                  <c:v>95.307012876449932</c:v>
                </c:pt>
                <c:pt idx="312">
                  <c:v>95.651803767159734</c:v>
                </c:pt>
                <c:pt idx="313">
                  <c:v>96.562732787059701</c:v>
                </c:pt>
                <c:pt idx="314">
                  <c:v>97.435351707991913</c:v>
                </c:pt>
                <c:pt idx="315">
                  <c:v>97.224646163669249</c:v>
                </c:pt>
                <c:pt idx="316">
                  <c:v>97.30126636160476</c:v>
                </c:pt>
                <c:pt idx="317">
                  <c:v>98.003618176013617</c:v>
                </c:pt>
                <c:pt idx="318">
                  <c:v>97.590720442694476</c:v>
                </c:pt>
                <c:pt idx="319">
                  <c:v>96.113653293604344</c:v>
                </c:pt>
                <c:pt idx="320">
                  <c:v>96.899010322443331</c:v>
                </c:pt>
                <c:pt idx="321">
                  <c:v>96.168990103224431</c:v>
                </c:pt>
                <c:pt idx="322">
                  <c:v>96.754283281898481</c:v>
                </c:pt>
                <c:pt idx="323">
                  <c:v>96.588272853038205</c:v>
                </c:pt>
                <c:pt idx="324">
                  <c:v>96.667021389805257</c:v>
                </c:pt>
                <c:pt idx="325">
                  <c:v>96.839416835160165</c:v>
                </c:pt>
                <c:pt idx="326">
                  <c:v>96.839416835160165</c:v>
                </c:pt>
                <c:pt idx="327">
                  <c:v>97.658827285303815</c:v>
                </c:pt>
                <c:pt idx="328">
                  <c:v>97.46727679046505</c:v>
                </c:pt>
                <c:pt idx="329">
                  <c:v>96.609556241353616</c:v>
                </c:pt>
                <c:pt idx="330">
                  <c:v>97.511971905927425</c:v>
                </c:pt>
                <c:pt idx="331">
                  <c:v>97.401298286687236</c:v>
                </c:pt>
                <c:pt idx="332">
                  <c:v>96.1519633925721</c:v>
                </c:pt>
                <c:pt idx="333">
                  <c:v>96.564861125891255</c:v>
                </c:pt>
                <c:pt idx="334">
                  <c:v>97.260827923805479</c:v>
                </c:pt>
                <c:pt idx="335">
                  <c:v>97.94828136639353</c:v>
                </c:pt>
                <c:pt idx="336">
                  <c:v>97.94828136639353</c:v>
                </c:pt>
                <c:pt idx="337">
                  <c:v>98.559114611046084</c:v>
                </c:pt>
                <c:pt idx="338">
                  <c:v>98.559114611046084</c:v>
                </c:pt>
                <c:pt idx="339">
                  <c:v>96.705331488773012</c:v>
                </c:pt>
                <c:pt idx="340">
                  <c:v>97.401298286687236</c:v>
                </c:pt>
                <c:pt idx="341">
                  <c:v>96.847930190486323</c:v>
                </c:pt>
                <c:pt idx="342">
                  <c:v>95.315526231776104</c:v>
                </c:pt>
                <c:pt idx="343">
                  <c:v>96.068958178141955</c:v>
                </c:pt>
                <c:pt idx="344">
                  <c:v>96.286048738959252</c:v>
                </c:pt>
                <c:pt idx="345">
                  <c:v>96.809620091518568</c:v>
                </c:pt>
                <c:pt idx="346">
                  <c:v>96.809620091518568</c:v>
                </c:pt>
                <c:pt idx="347">
                  <c:v>95.160157497073527</c:v>
                </c:pt>
                <c:pt idx="348">
                  <c:v>94.366287112908381</c:v>
                </c:pt>
                <c:pt idx="349">
                  <c:v>93.187187400234123</c:v>
                </c:pt>
                <c:pt idx="350">
                  <c:v>93.346812812599751</c:v>
                </c:pt>
                <c:pt idx="351">
                  <c:v>93.121208896456324</c:v>
                </c:pt>
                <c:pt idx="352">
                  <c:v>91.707991912312437</c:v>
                </c:pt>
                <c:pt idx="353">
                  <c:v>92.046397786527606</c:v>
                </c:pt>
                <c:pt idx="354">
                  <c:v>90.030860913057367</c:v>
                </c:pt>
                <c:pt idx="355">
                  <c:v>89.658401617537521</c:v>
                </c:pt>
                <c:pt idx="356">
                  <c:v>88.153666063637331</c:v>
                </c:pt>
                <c:pt idx="357">
                  <c:v>86.814940938597431</c:v>
                </c:pt>
                <c:pt idx="358">
                  <c:v>85.580504416303086</c:v>
                </c:pt>
                <c:pt idx="359">
                  <c:v>86.874534425880597</c:v>
                </c:pt>
                <c:pt idx="360">
                  <c:v>87.651378099393426</c:v>
                </c:pt>
                <c:pt idx="361">
                  <c:v>87.146961796317967</c:v>
                </c:pt>
                <c:pt idx="362">
                  <c:v>88.879429605193152</c:v>
                </c:pt>
                <c:pt idx="363">
                  <c:v>89.903160583164848</c:v>
                </c:pt>
                <c:pt idx="364">
                  <c:v>90.250079812706176</c:v>
                </c:pt>
                <c:pt idx="365">
                  <c:v>89.288070660849201</c:v>
                </c:pt>
                <c:pt idx="366">
                  <c:v>90.107481110992879</c:v>
                </c:pt>
                <c:pt idx="367">
                  <c:v>90.107481110992879</c:v>
                </c:pt>
                <c:pt idx="368">
                  <c:v>92.51037565180377</c:v>
                </c:pt>
                <c:pt idx="369">
                  <c:v>92.51037565180377</c:v>
                </c:pt>
                <c:pt idx="370">
                  <c:v>92.51037565180377</c:v>
                </c:pt>
                <c:pt idx="371">
                  <c:v>92.51037565180377</c:v>
                </c:pt>
                <c:pt idx="372">
                  <c:v>92.51037565180377</c:v>
                </c:pt>
                <c:pt idx="373">
                  <c:v>92.51037565180377</c:v>
                </c:pt>
                <c:pt idx="374">
                  <c:v>94.104501436628709</c:v>
                </c:pt>
                <c:pt idx="375">
                  <c:v>94.389698840055331</c:v>
                </c:pt>
                <c:pt idx="376">
                  <c:v>93.672448653825697</c:v>
                </c:pt>
                <c:pt idx="377">
                  <c:v>93.359582845589003</c:v>
                </c:pt>
                <c:pt idx="378">
                  <c:v>92.682771097158678</c:v>
                </c:pt>
                <c:pt idx="379">
                  <c:v>91.835692242204956</c:v>
                </c:pt>
                <c:pt idx="380">
                  <c:v>93.608598488879437</c:v>
                </c:pt>
                <c:pt idx="381">
                  <c:v>94.608917739704168</c:v>
                </c:pt>
                <c:pt idx="382">
                  <c:v>95.641162073002022</c:v>
                </c:pt>
                <c:pt idx="383">
                  <c:v>95.126104075768865</c:v>
                </c:pt>
                <c:pt idx="384">
                  <c:v>94.61955943386188</c:v>
                </c:pt>
                <c:pt idx="385">
                  <c:v>95.066510588485698</c:v>
                </c:pt>
                <c:pt idx="386">
                  <c:v>94.889858465467711</c:v>
                </c:pt>
                <c:pt idx="387">
                  <c:v>95.641162073002022</c:v>
                </c:pt>
                <c:pt idx="388">
                  <c:v>95.811429179525391</c:v>
                </c:pt>
                <c:pt idx="389">
                  <c:v>96.305203788443123</c:v>
                </c:pt>
                <c:pt idx="390">
                  <c:v>96.058316483984257</c:v>
                </c:pt>
                <c:pt idx="391">
                  <c:v>95.817814196019995</c:v>
                </c:pt>
                <c:pt idx="392">
                  <c:v>96.200915185697568</c:v>
                </c:pt>
                <c:pt idx="393">
                  <c:v>95.796530807704585</c:v>
                </c:pt>
                <c:pt idx="394">
                  <c:v>95.809300840693837</c:v>
                </c:pt>
                <c:pt idx="395">
                  <c:v>96.168990103224431</c:v>
                </c:pt>
                <c:pt idx="396">
                  <c:v>96.801106736192409</c:v>
                </c:pt>
                <c:pt idx="397">
                  <c:v>97.041609024156642</c:v>
                </c:pt>
                <c:pt idx="398">
                  <c:v>96.88411195062254</c:v>
                </c:pt>
                <c:pt idx="399">
                  <c:v>97.992976481855919</c:v>
                </c:pt>
                <c:pt idx="400">
                  <c:v>97.637543896988404</c:v>
                </c:pt>
                <c:pt idx="401">
                  <c:v>97.484303501117381</c:v>
                </c:pt>
                <c:pt idx="402">
                  <c:v>97.658827285303815</c:v>
                </c:pt>
                <c:pt idx="403">
                  <c:v>98.654889858465467</c:v>
                </c:pt>
                <c:pt idx="404">
                  <c:v>98.233478769820167</c:v>
                </c:pt>
                <c:pt idx="405">
                  <c:v>97.46514845163351</c:v>
                </c:pt>
                <c:pt idx="406">
                  <c:v>97.226774502500803</c:v>
                </c:pt>
                <c:pt idx="407">
                  <c:v>97.34383313823561</c:v>
                </c:pt>
                <c:pt idx="408">
                  <c:v>96.200915185697568</c:v>
                </c:pt>
                <c:pt idx="409">
                  <c:v>95.577311908055776</c:v>
                </c:pt>
                <c:pt idx="410">
                  <c:v>96.730871554751516</c:v>
                </c:pt>
                <c:pt idx="411">
                  <c:v>96.992657231031188</c:v>
                </c:pt>
                <c:pt idx="412">
                  <c:v>96.190273491539855</c:v>
                </c:pt>
                <c:pt idx="413">
                  <c:v>94.794083218048314</c:v>
                </c:pt>
                <c:pt idx="414">
                  <c:v>91.473874640842823</c:v>
                </c:pt>
                <c:pt idx="415">
                  <c:v>91.035436841545177</c:v>
                </c:pt>
                <c:pt idx="416">
                  <c:v>92.840268170692767</c:v>
                </c:pt>
                <c:pt idx="417">
                  <c:v>94.325848675109071</c:v>
                </c:pt>
                <c:pt idx="418">
                  <c:v>93.821432372033627</c:v>
                </c:pt>
                <c:pt idx="419">
                  <c:v>93.102053846972439</c:v>
                </c:pt>
                <c:pt idx="420">
                  <c:v>93.24252420985421</c:v>
                </c:pt>
                <c:pt idx="421">
                  <c:v>93.123337235287849</c:v>
                </c:pt>
                <c:pt idx="422">
                  <c:v>93.514951580291594</c:v>
                </c:pt>
                <c:pt idx="423">
                  <c:v>94.172608279238062</c:v>
                </c:pt>
                <c:pt idx="424">
                  <c:v>93.947004363094621</c:v>
                </c:pt>
                <c:pt idx="425">
                  <c:v>93.985314462062362</c:v>
                </c:pt>
                <c:pt idx="426">
                  <c:v>93.602213472384804</c:v>
                </c:pt>
                <c:pt idx="427">
                  <c:v>93.285090986485059</c:v>
                </c:pt>
                <c:pt idx="428">
                  <c:v>93.202085772054915</c:v>
                </c:pt>
                <c:pt idx="429">
                  <c:v>92.772161328083428</c:v>
                </c:pt>
                <c:pt idx="430">
                  <c:v>93.663935298499524</c:v>
                </c:pt>
                <c:pt idx="431">
                  <c:v>93.906565925295311</c:v>
                </c:pt>
                <c:pt idx="432">
                  <c:v>94.270511865488984</c:v>
                </c:pt>
                <c:pt idx="433">
                  <c:v>95.047355539001813</c:v>
                </c:pt>
                <c:pt idx="434">
                  <c:v>94.198148345216566</c:v>
                </c:pt>
                <c:pt idx="435">
                  <c:v>93.955517718420779</c:v>
                </c:pt>
                <c:pt idx="436">
                  <c:v>94.536554219431736</c:v>
                </c:pt>
                <c:pt idx="437">
                  <c:v>95.111205703948073</c:v>
                </c:pt>
                <c:pt idx="438">
                  <c:v>95.509205065446423</c:v>
                </c:pt>
                <c:pt idx="439">
                  <c:v>96.002979674364155</c:v>
                </c:pt>
                <c:pt idx="440">
                  <c:v>96.030648079174199</c:v>
                </c:pt>
                <c:pt idx="441">
                  <c:v>96.690433116952221</c:v>
                </c:pt>
                <c:pt idx="442">
                  <c:v>96.913908694264123</c:v>
                </c:pt>
                <c:pt idx="443">
                  <c:v>96.505267638608075</c:v>
                </c:pt>
                <c:pt idx="444">
                  <c:v>94.019367883367025</c:v>
                </c:pt>
                <c:pt idx="445">
                  <c:v>94.306693625625201</c:v>
                </c:pt>
                <c:pt idx="446">
                  <c:v>95.121847398105771</c:v>
                </c:pt>
                <c:pt idx="447">
                  <c:v>94.204533361711185</c:v>
                </c:pt>
                <c:pt idx="448">
                  <c:v>94.215175055868897</c:v>
                </c:pt>
                <c:pt idx="449">
                  <c:v>93.853357454506749</c:v>
                </c:pt>
                <c:pt idx="450">
                  <c:v>92.474193891667554</c:v>
                </c:pt>
                <c:pt idx="451">
                  <c:v>92.391188677237409</c:v>
                </c:pt>
                <c:pt idx="452">
                  <c:v>93.468128125997652</c:v>
                </c:pt>
                <c:pt idx="453">
                  <c:v>92.959455145259128</c:v>
                </c:pt>
                <c:pt idx="454">
                  <c:v>92.614664254549325</c:v>
                </c:pt>
                <c:pt idx="455">
                  <c:v>91.90379908481431</c:v>
                </c:pt>
                <c:pt idx="456">
                  <c:v>90.73534106629775</c:v>
                </c:pt>
                <c:pt idx="457">
                  <c:v>90.846014685537938</c:v>
                </c:pt>
                <c:pt idx="458">
                  <c:v>91.258912418857079</c:v>
                </c:pt>
                <c:pt idx="459">
                  <c:v>90.077684367351281</c:v>
                </c:pt>
                <c:pt idx="460">
                  <c:v>90.522507183143546</c:v>
                </c:pt>
                <c:pt idx="461">
                  <c:v>90.616154091731403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1601-AD41-982D-131356B753AD}"/>
            </c:ext>
          </c:extLst>
        </c:ser>
        <c:ser>
          <c:idx val="8"/>
          <c:order val="8"/>
          <c:tx>
            <c:strRef>
              <c:f>'Figs (USD)'!$Z$7</c:f>
              <c:strCache>
                <c:ptCount val="1"/>
                <c:pt idx="0">
                  <c:v>Malaysia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numRef>
              <c:f>'Figs (USD)'!$Q$8:$Q$509</c:f>
              <c:numCache>
                <c:formatCode>m/d/yy</c:formatCode>
                <c:ptCount val="502"/>
                <c:pt idx="0">
                  <c:v>43102</c:v>
                </c:pt>
                <c:pt idx="1">
                  <c:v>43103</c:v>
                </c:pt>
                <c:pt idx="2">
                  <c:v>43104</c:v>
                </c:pt>
                <c:pt idx="3">
                  <c:v>43105</c:v>
                </c:pt>
                <c:pt idx="4">
                  <c:v>43108</c:v>
                </c:pt>
                <c:pt idx="5">
                  <c:v>43109</c:v>
                </c:pt>
                <c:pt idx="6">
                  <c:v>43110</c:v>
                </c:pt>
                <c:pt idx="7">
                  <c:v>43111</c:v>
                </c:pt>
                <c:pt idx="8">
                  <c:v>43112</c:v>
                </c:pt>
                <c:pt idx="9">
                  <c:v>43115</c:v>
                </c:pt>
                <c:pt idx="10">
                  <c:v>43116</c:v>
                </c:pt>
                <c:pt idx="11">
                  <c:v>43117</c:v>
                </c:pt>
                <c:pt idx="12">
                  <c:v>43118</c:v>
                </c:pt>
                <c:pt idx="13">
                  <c:v>43119</c:v>
                </c:pt>
                <c:pt idx="14">
                  <c:v>43122</c:v>
                </c:pt>
                <c:pt idx="15">
                  <c:v>43123</c:v>
                </c:pt>
                <c:pt idx="16">
                  <c:v>43124</c:v>
                </c:pt>
                <c:pt idx="17">
                  <c:v>43125</c:v>
                </c:pt>
                <c:pt idx="18">
                  <c:v>43126</c:v>
                </c:pt>
                <c:pt idx="19">
                  <c:v>43129</c:v>
                </c:pt>
                <c:pt idx="20">
                  <c:v>43130</c:v>
                </c:pt>
                <c:pt idx="21">
                  <c:v>43131</c:v>
                </c:pt>
                <c:pt idx="22">
                  <c:v>43132</c:v>
                </c:pt>
                <c:pt idx="23">
                  <c:v>43133</c:v>
                </c:pt>
                <c:pt idx="24">
                  <c:v>43136</c:v>
                </c:pt>
                <c:pt idx="25">
                  <c:v>43137</c:v>
                </c:pt>
                <c:pt idx="26">
                  <c:v>43138</c:v>
                </c:pt>
                <c:pt idx="27">
                  <c:v>43139</c:v>
                </c:pt>
                <c:pt idx="28">
                  <c:v>43140</c:v>
                </c:pt>
                <c:pt idx="29">
                  <c:v>43143</c:v>
                </c:pt>
                <c:pt idx="30">
                  <c:v>43144</c:v>
                </c:pt>
                <c:pt idx="31">
                  <c:v>43145</c:v>
                </c:pt>
                <c:pt idx="32">
                  <c:v>43146</c:v>
                </c:pt>
                <c:pt idx="33">
                  <c:v>43147</c:v>
                </c:pt>
                <c:pt idx="34">
                  <c:v>43150</c:v>
                </c:pt>
                <c:pt idx="35">
                  <c:v>43151</c:v>
                </c:pt>
                <c:pt idx="36">
                  <c:v>43152</c:v>
                </c:pt>
                <c:pt idx="37">
                  <c:v>43153</c:v>
                </c:pt>
                <c:pt idx="38">
                  <c:v>43154</c:v>
                </c:pt>
                <c:pt idx="39">
                  <c:v>43157</c:v>
                </c:pt>
                <c:pt idx="40">
                  <c:v>43158</c:v>
                </c:pt>
                <c:pt idx="41">
                  <c:v>43159</c:v>
                </c:pt>
                <c:pt idx="42">
                  <c:v>43160</c:v>
                </c:pt>
                <c:pt idx="43">
                  <c:v>43161</c:v>
                </c:pt>
                <c:pt idx="44">
                  <c:v>43164</c:v>
                </c:pt>
                <c:pt idx="45">
                  <c:v>43165</c:v>
                </c:pt>
                <c:pt idx="46">
                  <c:v>43166</c:v>
                </c:pt>
                <c:pt idx="47">
                  <c:v>43167</c:v>
                </c:pt>
                <c:pt idx="48">
                  <c:v>43168</c:v>
                </c:pt>
                <c:pt idx="49">
                  <c:v>43171</c:v>
                </c:pt>
                <c:pt idx="50">
                  <c:v>43172</c:v>
                </c:pt>
                <c:pt idx="51">
                  <c:v>43173</c:v>
                </c:pt>
                <c:pt idx="52">
                  <c:v>43174</c:v>
                </c:pt>
                <c:pt idx="53">
                  <c:v>43175</c:v>
                </c:pt>
                <c:pt idx="54">
                  <c:v>43178</c:v>
                </c:pt>
                <c:pt idx="55">
                  <c:v>43179</c:v>
                </c:pt>
                <c:pt idx="56">
                  <c:v>43180</c:v>
                </c:pt>
                <c:pt idx="57">
                  <c:v>43181</c:v>
                </c:pt>
                <c:pt idx="58">
                  <c:v>43182</c:v>
                </c:pt>
                <c:pt idx="59">
                  <c:v>43185</c:v>
                </c:pt>
                <c:pt idx="60">
                  <c:v>43186</c:v>
                </c:pt>
                <c:pt idx="61">
                  <c:v>43187</c:v>
                </c:pt>
                <c:pt idx="62">
                  <c:v>43188</c:v>
                </c:pt>
                <c:pt idx="63">
                  <c:v>43189</c:v>
                </c:pt>
                <c:pt idx="64">
                  <c:v>43192</c:v>
                </c:pt>
                <c:pt idx="65">
                  <c:v>43193</c:v>
                </c:pt>
                <c:pt idx="66">
                  <c:v>43194</c:v>
                </c:pt>
                <c:pt idx="67">
                  <c:v>43195</c:v>
                </c:pt>
                <c:pt idx="68">
                  <c:v>43196</c:v>
                </c:pt>
                <c:pt idx="69">
                  <c:v>43199</c:v>
                </c:pt>
                <c:pt idx="70">
                  <c:v>43200</c:v>
                </c:pt>
                <c:pt idx="71">
                  <c:v>43201</c:v>
                </c:pt>
                <c:pt idx="72">
                  <c:v>43202</c:v>
                </c:pt>
                <c:pt idx="73">
                  <c:v>43203</c:v>
                </c:pt>
                <c:pt idx="74">
                  <c:v>43206</c:v>
                </c:pt>
                <c:pt idx="75">
                  <c:v>43207</c:v>
                </c:pt>
                <c:pt idx="76">
                  <c:v>43208</c:v>
                </c:pt>
                <c:pt idx="77">
                  <c:v>43209</c:v>
                </c:pt>
                <c:pt idx="78">
                  <c:v>43210</c:v>
                </c:pt>
                <c:pt idx="79">
                  <c:v>43213</c:v>
                </c:pt>
                <c:pt idx="80">
                  <c:v>43214</c:v>
                </c:pt>
                <c:pt idx="81">
                  <c:v>43215</c:v>
                </c:pt>
                <c:pt idx="82">
                  <c:v>43216</c:v>
                </c:pt>
                <c:pt idx="83">
                  <c:v>43217</c:v>
                </c:pt>
                <c:pt idx="84">
                  <c:v>43220</c:v>
                </c:pt>
                <c:pt idx="85">
                  <c:v>43221</c:v>
                </c:pt>
                <c:pt idx="86">
                  <c:v>43222</c:v>
                </c:pt>
                <c:pt idx="87">
                  <c:v>43223</c:v>
                </c:pt>
                <c:pt idx="88">
                  <c:v>43224</c:v>
                </c:pt>
                <c:pt idx="89">
                  <c:v>43227</c:v>
                </c:pt>
                <c:pt idx="90">
                  <c:v>43228</c:v>
                </c:pt>
                <c:pt idx="91">
                  <c:v>43229</c:v>
                </c:pt>
                <c:pt idx="92">
                  <c:v>43230</c:v>
                </c:pt>
                <c:pt idx="93">
                  <c:v>43231</c:v>
                </c:pt>
                <c:pt idx="94">
                  <c:v>43234</c:v>
                </c:pt>
                <c:pt idx="95">
                  <c:v>43235</c:v>
                </c:pt>
                <c:pt idx="96">
                  <c:v>43236</c:v>
                </c:pt>
                <c:pt idx="97">
                  <c:v>43237</c:v>
                </c:pt>
                <c:pt idx="98">
                  <c:v>43238</c:v>
                </c:pt>
                <c:pt idx="99">
                  <c:v>43241</c:v>
                </c:pt>
                <c:pt idx="100">
                  <c:v>43242</c:v>
                </c:pt>
                <c:pt idx="101">
                  <c:v>43243</c:v>
                </c:pt>
                <c:pt idx="102">
                  <c:v>43244</c:v>
                </c:pt>
                <c:pt idx="103">
                  <c:v>43245</c:v>
                </c:pt>
                <c:pt idx="104">
                  <c:v>43248</c:v>
                </c:pt>
                <c:pt idx="105">
                  <c:v>43249</c:v>
                </c:pt>
                <c:pt idx="106">
                  <c:v>43250</c:v>
                </c:pt>
                <c:pt idx="107">
                  <c:v>43251</c:v>
                </c:pt>
                <c:pt idx="108">
                  <c:v>43252</c:v>
                </c:pt>
                <c:pt idx="109">
                  <c:v>43255</c:v>
                </c:pt>
                <c:pt idx="110">
                  <c:v>43256</c:v>
                </c:pt>
                <c:pt idx="111">
                  <c:v>43257</c:v>
                </c:pt>
                <c:pt idx="112">
                  <c:v>43258</c:v>
                </c:pt>
                <c:pt idx="113">
                  <c:v>43259</c:v>
                </c:pt>
                <c:pt idx="114">
                  <c:v>43262</c:v>
                </c:pt>
                <c:pt idx="115">
                  <c:v>43263</c:v>
                </c:pt>
                <c:pt idx="116">
                  <c:v>43264</c:v>
                </c:pt>
                <c:pt idx="117">
                  <c:v>43265</c:v>
                </c:pt>
                <c:pt idx="118">
                  <c:v>43266</c:v>
                </c:pt>
                <c:pt idx="119">
                  <c:v>43269</c:v>
                </c:pt>
                <c:pt idx="120">
                  <c:v>43270</c:v>
                </c:pt>
                <c:pt idx="121">
                  <c:v>43271</c:v>
                </c:pt>
                <c:pt idx="122">
                  <c:v>43272</c:v>
                </c:pt>
                <c:pt idx="123">
                  <c:v>43273</c:v>
                </c:pt>
                <c:pt idx="124">
                  <c:v>43276</c:v>
                </c:pt>
                <c:pt idx="125">
                  <c:v>43277</c:v>
                </c:pt>
                <c:pt idx="126">
                  <c:v>43278</c:v>
                </c:pt>
                <c:pt idx="127">
                  <c:v>43279</c:v>
                </c:pt>
                <c:pt idx="128">
                  <c:v>43280</c:v>
                </c:pt>
                <c:pt idx="129">
                  <c:v>43283</c:v>
                </c:pt>
                <c:pt idx="130">
                  <c:v>43284</c:v>
                </c:pt>
                <c:pt idx="131">
                  <c:v>43285</c:v>
                </c:pt>
                <c:pt idx="132">
                  <c:v>43286</c:v>
                </c:pt>
                <c:pt idx="133">
                  <c:v>43287</c:v>
                </c:pt>
                <c:pt idx="134">
                  <c:v>43290</c:v>
                </c:pt>
                <c:pt idx="135">
                  <c:v>43291</c:v>
                </c:pt>
                <c:pt idx="136">
                  <c:v>43292</c:v>
                </c:pt>
                <c:pt idx="137">
                  <c:v>43293</c:v>
                </c:pt>
                <c:pt idx="138">
                  <c:v>43294</c:v>
                </c:pt>
                <c:pt idx="139">
                  <c:v>43297</c:v>
                </c:pt>
                <c:pt idx="140">
                  <c:v>43298</c:v>
                </c:pt>
                <c:pt idx="141">
                  <c:v>43299</c:v>
                </c:pt>
                <c:pt idx="142">
                  <c:v>43300</c:v>
                </c:pt>
                <c:pt idx="143">
                  <c:v>43301</c:v>
                </c:pt>
                <c:pt idx="144">
                  <c:v>43304</c:v>
                </c:pt>
                <c:pt idx="145">
                  <c:v>43305</c:v>
                </c:pt>
                <c:pt idx="146">
                  <c:v>43306</c:v>
                </c:pt>
                <c:pt idx="147">
                  <c:v>43307</c:v>
                </c:pt>
                <c:pt idx="148">
                  <c:v>43308</c:v>
                </c:pt>
                <c:pt idx="149">
                  <c:v>43311</c:v>
                </c:pt>
                <c:pt idx="150">
                  <c:v>43312</c:v>
                </c:pt>
                <c:pt idx="151">
                  <c:v>43313</c:v>
                </c:pt>
                <c:pt idx="152">
                  <c:v>43314</c:v>
                </c:pt>
                <c:pt idx="153">
                  <c:v>43315</c:v>
                </c:pt>
                <c:pt idx="154">
                  <c:v>43318</c:v>
                </c:pt>
                <c:pt idx="155">
                  <c:v>43319</c:v>
                </c:pt>
                <c:pt idx="156">
                  <c:v>43320</c:v>
                </c:pt>
                <c:pt idx="157">
                  <c:v>43321</c:v>
                </c:pt>
                <c:pt idx="158">
                  <c:v>43322</c:v>
                </c:pt>
                <c:pt idx="159">
                  <c:v>43325</c:v>
                </c:pt>
                <c:pt idx="160">
                  <c:v>43326</c:v>
                </c:pt>
                <c:pt idx="161">
                  <c:v>43327</c:v>
                </c:pt>
                <c:pt idx="162">
                  <c:v>43328</c:v>
                </c:pt>
                <c:pt idx="163">
                  <c:v>43329</c:v>
                </c:pt>
                <c:pt idx="164">
                  <c:v>43332</c:v>
                </c:pt>
                <c:pt idx="165">
                  <c:v>43333</c:v>
                </c:pt>
                <c:pt idx="166">
                  <c:v>43334</c:v>
                </c:pt>
                <c:pt idx="167">
                  <c:v>43335</c:v>
                </c:pt>
                <c:pt idx="168">
                  <c:v>43336</c:v>
                </c:pt>
                <c:pt idx="169">
                  <c:v>43339</c:v>
                </c:pt>
                <c:pt idx="170">
                  <c:v>43340</c:v>
                </c:pt>
                <c:pt idx="171">
                  <c:v>43341</c:v>
                </c:pt>
                <c:pt idx="172">
                  <c:v>43342</c:v>
                </c:pt>
                <c:pt idx="173">
                  <c:v>43343</c:v>
                </c:pt>
                <c:pt idx="174">
                  <c:v>43346</c:v>
                </c:pt>
                <c:pt idx="175">
                  <c:v>43347</c:v>
                </c:pt>
                <c:pt idx="176">
                  <c:v>43348</c:v>
                </c:pt>
                <c:pt idx="177">
                  <c:v>43349</c:v>
                </c:pt>
                <c:pt idx="178">
                  <c:v>43350</c:v>
                </c:pt>
                <c:pt idx="179">
                  <c:v>43353</c:v>
                </c:pt>
                <c:pt idx="180">
                  <c:v>43354</c:v>
                </c:pt>
                <c:pt idx="181">
                  <c:v>43355</c:v>
                </c:pt>
                <c:pt idx="182">
                  <c:v>43356</c:v>
                </c:pt>
                <c:pt idx="183">
                  <c:v>43357</c:v>
                </c:pt>
                <c:pt idx="184">
                  <c:v>43360</c:v>
                </c:pt>
                <c:pt idx="185">
                  <c:v>43361</c:v>
                </c:pt>
                <c:pt idx="186">
                  <c:v>43362</c:v>
                </c:pt>
                <c:pt idx="187">
                  <c:v>43363</c:v>
                </c:pt>
                <c:pt idx="188">
                  <c:v>43364</c:v>
                </c:pt>
                <c:pt idx="189">
                  <c:v>43367</c:v>
                </c:pt>
                <c:pt idx="190">
                  <c:v>43368</c:v>
                </c:pt>
                <c:pt idx="191">
                  <c:v>43369</c:v>
                </c:pt>
                <c:pt idx="192">
                  <c:v>43370</c:v>
                </c:pt>
                <c:pt idx="193">
                  <c:v>43371</c:v>
                </c:pt>
                <c:pt idx="194">
                  <c:v>43374</c:v>
                </c:pt>
                <c:pt idx="195">
                  <c:v>43375</c:v>
                </c:pt>
                <c:pt idx="196">
                  <c:v>43376</c:v>
                </c:pt>
                <c:pt idx="197">
                  <c:v>43377</c:v>
                </c:pt>
                <c:pt idx="198">
                  <c:v>43378</c:v>
                </c:pt>
                <c:pt idx="199">
                  <c:v>43381</c:v>
                </c:pt>
                <c:pt idx="200">
                  <c:v>43382</c:v>
                </c:pt>
                <c:pt idx="201">
                  <c:v>43383</c:v>
                </c:pt>
                <c:pt idx="202">
                  <c:v>43384</c:v>
                </c:pt>
                <c:pt idx="203">
                  <c:v>43385</c:v>
                </c:pt>
                <c:pt idx="204">
                  <c:v>43388</c:v>
                </c:pt>
                <c:pt idx="205">
                  <c:v>43389</c:v>
                </c:pt>
                <c:pt idx="206">
                  <c:v>43390</c:v>
                </c:pt>
                <c:pt idx="207">
                  <c:v>43391</c:v>
                </c:pt>
                <c:pt idx="208">
                  <c:v>43392</c:v>
                </c:pt>
                <c:pt idx="209">
                  <c:v>43395</c:v>
                </c:pt>
                <c:pt idx="210">
                  <c:v>43396</c:v>
                </c:pt>
                <c:pt idx="211">
                  <c:v>43397</c:v>
                </c:pt>
                <c:pt idx="212">
                  <c:v>43398</c:v>
                </c:pt>
                <c:pt idx="213">
                  <c:v>43399</c:v>
                </c:pt>
                <c:pt idx="214">
                  <c:v>43402</c:v>
                </c:pt>
                <c:pt idx="215">
                  <c:v>43403</c:v>
                </c:pt>
                <c:pt idx="216">
                  <c:v>43404</c:v>
                </c:pt>
                <c:pt idx="217">
                  <c:v>43405</c:v>
                </c:pt>
                <c:pt idx="218">
                  <c:v>43406</c:v>
                </c:pt>
                <c:pt idx="219">
                  <c:v>43409</c:v>
                </c:pt>
                <c:pt idx="220">
                  <c:v>43410</c:v>
                </c:pt>
                <c:pt idx="221">
                  <c:v>43411</c:v>
                </c:pt>
                <c:pt idx="222">
                  <c:v>43412</c:v>
                </c:pt>
                <c:pt idx="223">
                  <c:v>43413</c:v>
                </c:pt>
                <c:pt idx="224">
                  <c:v>43416</c:v>
                </c:pt>
                <c:pt idx="225">
                  <c:v>43417</c:v>
                </c:pt>
                <c:pt idx="226">
                  <c:v>43418</c:v>
                </c:pt>
                <c:pt idx="227">
                  <c:v>43419</c:v>
                </c:pt>
                <c:pt idx="228">
                  <c:v>43420</c:v>
                </c:pt>
                <c:pt idx="229">
                  <c:v>43423</c:v>
                </c:pt>
                <c:pt idx="230">
                  <c:v>43424</c:v>
                </c:pt>
                <c:pt idx="231">
                  <c:v>43425</c:v>
                </c:pt>
                <c:pt idx="232">
                  <c:v>43426</c:v>
                </c:pt>
                <c:pt idx="233">
                  <c:v>43427</c:v>
                </c:pt>
                <c:pt idx="234">
                  <c:v>43430</c:v>
                </c:pt>
                <c:pt idx="235">
                  <c:v>43431</c:v>
                </c:pt>
                <c:pt idx="236">
                  <c:v>43432</c:v>
                </c:pt>
                <c:pt idx="237">
                  <c:v>43433</c:v>
                </c:pt>
                <c:pt idx="238">
                  <c:v>43434</c:v>
                </c:pt>
                <c:pt idx="239">
                  <c:v>43437</c:v>
                </c:pt>
                <c:pt idx="240">
                  <c:v>43438</c:v>
                </c:pt>
                <c:pt idx="241">
                  <c:v>43439</c:v>
                </c:pt>
                <c:pt idx="242">
                  <c:v>43440</c:v>
                </c:pt>
                <c:pt idx="243">
                  <c:v>43441</c:v>
                </c:pt>
                <c:pt idx="244">
                  <c:v>43444</c:v>
                </c:pt>
                <c:pt idx="245">
                  <c:v>43445</c:v>
                </c:pt>
                <c:pt idx="246">
                  <c:v>43446</c:v>
                </c:pt>
                <c:pt idx="247">
                  <c:v>43447</c:v>
                </c:pt>
                <c:pt idx="248">
                  <c:v>43448</c:v>
                </c:pt>
                <c:pt idx="249">
                  <c:v>43451</c:v>
                </c:pt>
                <c:pt idx="250">
                  <c:v>43452</c:v>
                </c:pt>
                <c:pt idx="251">
                  <c:v>43453</c:v>
                </c:pt>
                <c:pt idx="252">
                  <c:v>43454</c:v>
                </c:pt>
                <c:pt idx="253">
                  <c:v>43455</c:v>
                </c:pt>
                <c:pt idx="254">
                  <c:v>43458</c:v>
                </c:pt>
                <c:pt idx="255">
                  <c:v>43459</c:v>
                </c:pt>
                <c:pt idx="256">
                  <c:v>43460</c:v>
                </c:pt>
                <c:pt idx="257">
                  <c:v>43461</c:v>
                </c:pt>
                <c:pt idx="258">
                  <c:v>43462</c:v>
                </c:pt>
                <c:pt idx="259">
                  <c:v>43465</c:v>
                </c:pt>
                <c:pt idx="260">
                  <c:v>43466</c:v>
                </c:pt>
                <c:pt idx="261">
                  <c:v>43467</c:v>
                </c:pt>
                <c:pt idx="262">
                  <c:v>43468</c:v>
                </c:pt>
                <c:pt idx="263">
                  <c:v>43469</c:v>
                </c:pt>
                <c:pt idx="264">
                  <c:v>43472</c:v>
                </c:pt>
                <c:pt idx="265">
                  <c:v>43473</c:v>
                </c:pt>
                <c:pt idx="266">
                  <c:v>43474</c:v>
                </c:pt>
                <c:pt idx="267">
                  <c:v>43475</c:v>
                </c:pt>
                <c:pt idx="268">
                  <c:v>43476</c:v>
                </c:pt>
                <c:pt idx="269">
                  <c:v>43479</c:v>
                </c:pt>
                <c:pt idx="270">
                  <c:v>43480</c:v>
                </c:pt>
                <c:pt idx="271">
                  <c:v>43481</c:v>
                </c:pt>
                <c:pt idx="272">
                  <c:v>43482</c:v>
                </c:pt>
                <c:pt idx="273">
                  <c:v>43483</c:v>
                </c:pt>
                <c:pt idx="274">
                  <c:v>43486</c:v>
                </c:pt>
                <c:pt idx="275">
                  <c:v>43487</c:v>
                </c:pt>
                <c:pt idx="276">
                  <c:v>43488</c:v>
                </c:pt>
                <c:pt idx="277">
                  <c:v>43489</c:v>
                </c:pt>
                <c:pt idx="278">
                  <c:v>43490</c:v>
                </c:pt>
                <c:pt idx="279">
                  <c:v>43493</c:v>
                </c:pt>
                <c:pt idx="280">
                  <c:v>43494</c:v>
                </c:pt>
                <c:pt idx="281">
                  <c:v>43495</c:v>
                </c:pt>
                <c:pt idx="282">
                  <c:v>43496</c:v>
                </c:pt>
                <c:pt idx="283">
                  <c:v>43497</c:v>
                </c:pt>
                <c:pt idx="284">
                  <c:v>43500</c:v>
                </c:pt>
                <c:pt idx="285">
                  <c:v>43501</c:v>
                </c:pt>
                <c:pt idx="286">
                  <c:v>43502</c:v>
                </c:pt>
                <c:pt idx="287">
                  <c:v>43503</c:v>
                </c:pt>
                <c:pt idx="288">
                  <c:v>43504</c:v>
                </c:pt>
                <c:pt idx="289">
                  <c:v>43507</c:v>
                </c:pt>
                <c:pt idx="290">
                  <c:v>43508</c:v>
                </c:pt>
                <c:pt idx="291">
                  <c:v>43509</c:v>
                </c:pt>
                <c:pt idx="292">
                  <c:v>43510</c:v>
                </c:pt>
                <c:pt idx="293">
                  <c:v>43511</c:v>
                </c:pt>
                <c:pt idx="294">
                  <c:v>43514</c:v>
                </c:pt>
                <c:pt idx="295">
                  <c:v>43515</c:v>
                </c:pt>
                <c:pt idx="296">
                  <c:v>43516</c:v>
                </c:pt>
                <c:pt idx="297">
                  <c:v>43517</c:v>
                </c:pt>
                <c:pt idx="298">
                  <c:v>43518</c:v>
                </c:pt>
                <c:pt idx="299">
                  <c:v>43521</c:v>
                </c:pt>
                <c:pt idx="300">
                  <c:v>43522</c:v>
                </c:pt>
                <c:pt idx="301">
                  <c:v>43523</c:v>
                </c:pt>
                <c:pt idx="302">
                  <c:v>43524</c:v>
                </c:pt>
                <c:pt idx="303">
                  <c:v>43525</c:v>
                </c:pt>
                <c:pt idx="304">
                  <c:v>43528</c:v>
                </c:pt>
                <c:pt idx="305">
                  <c:v>43529</c:v>
                </c:pt>
                <c:pt idx="306">
                  <c:v>43530</c:v>
                </c:pt>
                <c:pt idx="307">
                  <c:v>43531</c:v>
                </c:pt>
                <c:pt idx="308">
                  <c:v>43532</c:v>
                </c:pt>
                <c:pt idx="309">
                  <c:v>43535</c:v>
                </c:pt>
                <c:pt idx="310">
                  <c:v>43536</c:v>
                </c:pt>
                <c:pt idx="311">
                  <c:v>43537</c:v>
                </c:pt>
                <c:pt idx="312">
                  <c:v>43538</c:v>
                </c:pt>
                <c:pt idx="313">
                  <c:v>43539</c:v>
                </c:pt>
                <c:pt idx="314">
                  <c:v>43542</c:v>
                </c:pt>
                <c:pt idx="315">
                  <c:v>43543</c:v>
                </c:pt>
                <c:pt idx="316">
                  <c:v>43544</c:v>
                </c:pt>
                <c:pt idx="317">
                  <c:v>43545</c:v>
                </c:pt>
                <c:pt idx="318">
                  <c:v>43546</c:v>
                </c:pt>
                <c:pt idx="319">
                  <c:v>43549</c:v>
                </c:pt>
                <c:pt idx="320">
                  <c:v>43550</c:v>
                </c:pt>
                <c:pt idx="321">
                  <c:v>43551</c:v>
                </c:pt>
                <c:pt idx="322">
                  <c:v>43552</c:v>
                </c:pt>
                <c:pt idx="323">
                  <c:v>43553</c:v>
                </c:pt>
                <c:pt idx="324">
                  <c:v>43556</c:v>
                </c:pt>
                <c:pt idx="325">
                  <c:v>43557</c:v>
                </c:pt>
                <c:pt idx="326">
                  <c:v>43558</c:v>
                </c:pt>
                <c:pt idx="327">
                  <c:v>43559</c:v>
                </c:pt>
                <c:pt idx="328">
                  <c:v>43560</c:v>
                </c:pt>
                <c:pt idx="329">
                  <c:v>43563</c:v>
                </c:pt>
                <c:pt idx="330">
                  <c:v>43564</c:v>
                </c:pt>
                <c:pt idx="331">
                  <c:v>43565</c:v>
                </c:pt>
                <c:pt idx="332">
                  <c:v>43566</c:v>
                </c:pt>
                <c:pt idx="333">
                  <c:v>43567</c:v>
                </c:pt>
                <c:pt idx="334">
                  <c:v>43570</c:v>
                </c:pt>
                <c:pt idx="335">
                  <c:v>43571</c:v>
                </c:pt>
                <c:pt idx="336">
                  <c:v>43572</c:v>
                </c:pt>
                <c:pt idx="337">
                  <c:v>43573</c:v>
                </c:pt>
                <c:pt idx="338">
                  <c:v>43574</c:v>
                </c:pt>
                <c:pt idx="339">
                  <c:v>43577</c:v>
                </c:pt>
                <c:pt idx="340">
                  <c:v>43578</c:v>
                </c:pt>
                <c:pt idx="341">
                  <c:v>43579</c:v>
                </c:pt>
                <c:pt idx="342">
                  <c:v>43580</c:v>
                </c:pt>
                <c:pt idx="343">
                  <c:v>43581</c:v>
                </c:pt>
                <c:pt idx="344">
                  <c:v>43584</c:v>
                </c:pt>
                <c:pt idx="345">
                  <c:v>43585</c:v>
                </c:pt>
                <c:pt idx="346">
                  <c:v>43586</c:v>
                </c:pt>
                <c:pt idx="347">
                  <c:v>43587</c:v>
                </c:pt>
                <c:pt idx="348">
                  <c:v>43588</c:v>
                </c:pt>
                <c:pt idx="349">
                  <c:v>43591</c:v>
                </c:pt>
                <c:pt idx="350">
                  <c:v>43592</c:v>
                </c:pt>
                <c:pt idx="351">
                  <c:v>43593</c:v>
                </c:pt>
                <c:pt idx="352">
                  <c:v>43594</c:v>
                </c:pt>
                <c:pt idx="353">
                  <c:v>43595</c:v>
                </c:pt>
                <c:pt idx="354">
                  <c:v>43598</c:v>
                </c:pt>
                <c:pt idx="355">
                  <c:v>43599</c:v>
                </c:pt>
                <c:pt idx="356">
                  <c:v>43600</c:v>
                </c:pt>
                <c:pt idx="357">
                  <c:v>43601</c:v>
                </c:pt>
                <c:pt idx="358">
                  <c:v>43602</c:v>
                </c:pt>
                <c:pt idx="359">
                  <c:v>43605</c:v>
                </c:pt>
                <c:pt idx="360">
                  <c:v>43606</c:v>
                </c:pt>
                <c:pt idx="361">
                  <c:v>43607</c:v>
                </c:pt>
                <c:pt idx="362">
                  <c:v>43608</c:v>
                </c:pt>
                <c:pt idx="363">
                  <c:v>43609</c:v>
                </c:pt>
                <c:pt idx="364">
                  <c:v>43612</c:v>
                </c:pt>
                <c:pt idx="365">
                  <c:v>43613</c:v>
                </c:pt>
                <c:pt idx="366">
                  <c:v>43614</c:v>
                </c:pt>
                <c:pt idx="367">
                  <c:v>43615</c:v>
                </c:pt>
                <c:pt idx="368">
                  <c:v>43616</c:v>
                </c:pt>
                <c:pt idx="369">
                  <c:v>43619</c:v>
                </c:pt>
                <c:pt idx="370">
                  <c:v>43620</c:v>
                </c:pt>
                <c:pt idx="371">
                  <c:v>43621</c:v>
                </c:pt>
                <c:pt idx="372">
                  <c:v>43622</c:v>
                </c:pt>
                <c:pt idx="373">
                  <c:v>43623</c:v>
                </c:pt>
                <c:pt idx="374">
                  <c:v>43626</c:v>
                </c:pt>
                <c:pt idx="375">
                  <c:v>43627</c:v>
                </c:pt>
                <c:pt idx="376">
                  <c:v>43628</c:v>
                </c:pt>
                <c:pt idx="377">
                  <c:v>43629</c:v>
                </c:pt>
                <c:pt idx="378">
                  <c:v>43630</c:v>
                </c:pt>
                <c:pt idx="379">
                  <c:v>43633</c:v>
                </c:pt>
                <c:pt idx="380">
                  <c:v>43634</c:v>
                </c:pt>
                <c:pt idx="381">
                  <c:v>43635</c:v>
                </c:pt>
                <c:pt idx="382">
                  <c:v>43636</c:v>
                </c:pt>
                <c:pt idx="383">
                  <c:v>43637</c:v>
                </c:pt>
                <c:pt idx="384">
                  <c:v>43640</c:v>
                </c:pt>
                <c:pt idx="385">
                  <c:v>43641</c:v>
                </c:pt>
                <c:pt idx="386">
                  <c:v>43642</c:v>
                </c:pt>
                <c:pt idx="387">
                  <c:v>43643</c:v>
                </c:pt>
                <c:pt idx="388">
                  <c:v>43644</c:v>
                </c:pt>
                <c:pt idx="389">
                  <c:v>43647</c:v>
                </c:pt>
                <c:pt idx="390">
                  <c:v>43648</c:v>
                </c:pt>
                <c:pt idx="391">
                  <c:v>43649</c:v>
                </c:pt>
                <c:pt idx="392">
                  <c:v>43650</c:v>
                </c:pt>
                <c:pt idx="393">
                  <c:v>43651</c:v>
                </c:pt>
                <c:pt idx="394">
                  <c:v>43654</c:v>
                </c:pt>
                <c:pt idx="395">
                  <c:v>43655</c:v>
                </c:pt>
                <c:pt idx="396">
                  <c:v>43656</c:v>
                </c:pt>
                <c:pt idx="397">
                  <c:v>43657</c:v>
                </c:pt>
                <c:pt idx="398">
                  <c:v>43658</c:v>
                </c:pt>
                <c:pt idx="399">
                  <c:v>43661</c:v>
                </c:pt>
                <c:pt idx="400">
                  <c:v>43662</c:v>
                </c:pt>
                <c:pt idx="401">
                  <c:v>43663</c:v>
                </c:pt>
                <c:pt idx="402">
                  <c:v>43664</c:v>
                </c:pt>
                <c:pt idx="403">
                  <c:v>43665</c:v>
                </c:pt>
                <c:pt idx="404">
                  <c:v>43668</c:v>
                </c:pt>
                <c:pt idx="405">
                  <c:v>43669</c:v>
                </c:pt>
                <c:pt idx="406">
                  <c:v>43670</c:v>
                </c:pt>
                <c:pt idx="407">
                  <c:v>43671</c:v>
                </c:pt>
                <c:pt idx="408">
                  <c:v>43672</c:v>
                </c:pt>
                <c:pt idx="409">
                  <c:v>43675</c:v>
                </c:pt>
                <c:pt idx="410">
                  <c:v>43676</c:v>
                </c:pt>
                <c:pt idx="411">
                  <c:v>43677</c:v>
                </c:pt>
                <c:pt idx="412">
                  <c:v>43678</c:v>
                </c:pt>
                <c:pt idx="413">
                  <c:v>43679</c:v>
                </c:pt>
                <c:pt idx="414">
                  <c:v>43682</c:v>
                </c:pt>
                <c:pt idx="415">
                  <c:v>43683</c:v>
                </c:pt>
                <c:pt idx="416">
                  <c:v>43684</c:v>
                </c:pt>
                <c:pt idx="417">
                  <c:v>43685</c:v>
                </c:pt>
                <c:pt idx="418">
                  <c:v>43686</c:v>
                </c:pt>
                <c:pt idx="419">
                  <c:v>43689</c:v>
                </c:pt>
                <c:pt idx="420">
                  <c:v>43690</c:v>
                </c:pt>
                <c:pt idx="421">
                  <c:v>43691</c:v>
                </c:pt>
                <c:pt idx="422">
                  <c:v>43692</c:v>
                </c:pt>
                <c:pt idx="423">
                  <c:v>43693</c:v>
                </c:pt>
                <c:pt idx="424">
                  <c:v>43696</c:v>
                </c:pt>
                <c:pt idx="425">
                  <c:v>43697</c:v>
                </c:pt>
                <c:pt idx="426">
                  <c:v>43698</c:v>
                </c:pt>
                <c:pt idx="427">
                  <c:v>43699</c:v>
                </c:pt>
                <c:pt idx="428">
                  <c:v>43700</c:v>
                </c:pt>
                <c:pt idx="429">
                  <c:v>43703</c:v>
                </c:pt>
                <c:pt idx="430">
                  <c:v>43704</c:v>
                </c:pt>
                <c:pt idx="431">
                  <c:v>43705</c:v>
                </c:pt>
                <c:pt idx="432">
                  <c:v>43706</c:v>
                </c:pt>
                <c:pt idx="433">
                  <c:v>43707</c:v>
                </c:pt>
                <c:pt idx="434">
                  <c:v>43710</c:v>
                </c:pt>
                <c:pt idx="435">
                  <c:v>43711</c:v>
                </c:pt>
                <c:pt idx="436">
                  <c:v>43712</c:v>
                </c:pt>
                <c:pt idx="437">
                  <c:v>43713</c:v>
                </c:pt>
                <c:pt idx="438">
                  <c:v>43714</c:v>
                </c:pt>
                <c:pt idx="439">
                  <c:v>43717</c:v>
                </c:pt>
                <c:pt idx="440">
                  <c:v>43718</c:v>
                </c:pt>
                <c:pt idx="441">
                  <c:v>43719</c:v>
                </c:pt>
                <c:pt idx="442">
                  <c:v>43720</c:v>
                </c:pt>
                <c:pt idx="443">
                  <c:v>43721</c:v>
                </c:pt>
                <c:pt idx="444">
                  <c:v>43724</c:v>
                </c:pt>
                <c:pt idx="445">
                  <c:v>43725</c:v>
                </c:pt>
                <c:pt idx="446">
                  <c:v>43726</c:v>
                </c:pt>
                <c:pt idx="447">
                  <c:v>43727</c:v>
                </c:pt>
                <c:pt idx="448">
                  <c:v>43728</c:v>
                </c:pt>
                <c:pt idx="449">
                  <c:v>43731</c:v>
                </c:pt>
                <c:pt idx="450">
                  <c:v>43732</c:v>
                </c:pt>
                <c:pt idx="451">
                  <c:v>43733</c:v>
                </c:pt>
                <c:pt idx="452">
                  <c:v>43734</c:v>
                </c:pt>
                <c:pt idx="453">
                  <c:v>43735</c:v>
                </c:pt>
                <c:pt idx="454">
                  <c:v>43738</c:v>
                </c:pt>
                <c:pt idx="455">
                  <c:v>43739</c:v>
                </c:pt>
                <c:pt idx="456">
                  <c:v>43740</c:v>
                </c:pt>
                <c:pt idx="457">
                  <c:v>43741</c:v>
                </c:pt>
                <c:pt idx="458">
                  <c:v>43742</c:v>
                </c:pt>
                <c:pt idx="459">
                  <c:v>43745</c:v>
                </c:pt>
                <c:pt idx="460">
                  <c:v>43746</c:v>
                </c:pt>
                <c:pt idx="461">
                  <c:v>43747</c:v>
                </c:pt>
              </c:numCache>
            </c:numRef>
          </c:cat>
          <c:val>
            <c:numRef>
              <c:f>'Figs (USD)'!$Z$8:$Z$509</c:f>
              <c:numCache>
                <c:formatCode>General</c:formatCode>
                <c:ptCount val="502"/>
                <c:pt idx="0">
                  <c:v>100</c:v>
                </c:pt>
                <c:pt idx="1">
                  <c:v>100.54598415599527</c:v>
                </c:pt>
                <c:pt idx="2">
                  <c:v>101.56573133943103</c:v>
                </c:pt>
                <c:pt idx="3">
                  <c:v>102.60899756978867</c:v>
                </c:pt>
                <c:pt idx="4">
                  <c:v>103.1356722523069</c:v>
                </c:pt>
                <c:pt idx="5">
                  <c:v>102.71473294563019</c:v>
                </c:pt>
                <c:pt idx="6">
                  <c:v>102.52650616429689</c:v>
                </c:pt>
                <c:pt idx="7">
                  <c:v>103.02976777201528</c:v>
                </c:pt>
                <c:pt idx="8">
                  <c:v>103.32172096832274</c:v>
                </c:pt>
                <c:pt idx="9">
                  <c:v>104.33164656529583</c:v>
                </c:pt>
                <c:pt idx="10">
                  <c:v>103.8201912832879</c:v>
                </c:pt>
                <c:pt idx="11">
                  <c:v>104.130813610888</c:v>
                </c:pt>
                <c:pt idx="12">
                  <c:v>103.85114416183683</c:v>
                </c:pt>
                <c:pt idx="13">
                  <c:v>104.71078099717829</c:v>
                </c:pt>
                <c:pt idx="14">
                  <c:v>105.07552802244497</c:v>
                </c:pt>
                <c:pt idx="15">
                  <c:v>105.57859572372725</c:v>
                </c:pt>
                <c:pt idx="16">
                  <c:v>106.317458160797</c:v>
                </c:pt>
                <c:pt idx="17">
                  <c:v>107.34037999844287</c:v>
                </c:pt>
                <c:pt idx="18">
                  <c:v>107.89256465094238</c:v>
                </c:pt>
                <c:pt idx="19">
                  <c:v>108.65670707594123</c:v>
                </c:pt>
                <c:pt idx="20">
                  <c:v>108.01527811357538</c:v>
                </c:pt>
                <c:pt idx="21">
                  <c:v>108.01527811357538</c:v>
                </c:pt>
                <c:pt idx="22">
                  <c:v>108.01527811357538</c:v>
                </c:pt>
                <c:pt idx="23">
                  <c:v>108.50063945156766</c:v>
                </c:pt>
                <c:pt idx="24">
                  <c:v>107.19015662386528</c:v>
                </c:pt>
                <c:pt idx="25">
                  <c:v>104.38258308039629</c:v>
                </c:pt>
                <c:pt idx="26">
                  <c:v>106.02176437405299</c:v>
                </c:pt>
                <c:pt idx="27">
                  <c:v>104.70936502924931</c:v>
                </c:pt>
                <c:pt idx="28">
                  <c:v>103.6998452829565</c:v>
                </c:pt>
                <c:pt idx="29">
                  <c:v>104.59096485745722</c:v>
                </c:pt>
                <c:pt idx="30">
                  <c:v>104.83620914991711</c:v>
                </c:pt>
                <c:pt idx="31">
                  <c:v>106.00216178619574</c:v>
                </c:pt>
                <c:pt idx="32">
                  <c:v>106.46027025100759</c:v>
                </c:pt>
                <c:pt idx="33">
                  <c:v>106.46027025100759</c:v>
                </c:pt>
                <c:pt idx="34">
                  <c:v>107.52979051092699</c:v>
                </c:pt>
                <c:pt idx="35">
                  <c:v>107.50247676014453</c:v>
                </c:pt>
                <c:pt idx="36">
                  <c:v>107.10323242705446</c:v>
                </c:pt>
                <c:pt idx="37">
                  <c:v>106.94915572574027</c:v>
                </c:pt>
                <c:pt idx="38">
                  <c:v>107.15546540960581</c:v>
                </c:pt>
                <c:pt idx="39">
                  <c:v>107.29560790423059</c:v>
                </c:pt>
                <c:pt idx="40">
                  <c:v>107.54484531643918</c:v>
                </c:pt>
                <c:pt idx="41">
                  <c:v>106.68423218473907</c:v>
                </c:pt>
                <c:pt idx="42">
                  <c:v>106.69911788580114</c:v>
                </c:pt>
                <c:pt idx="43">
                  <c:v>106.47862146593401</c:v>
                </c:pt>
                <c:pt idx="44">
                  <c:v>106.26942573278652</c:v>
                </c:pt>
                <c:pt idx="45">
                  <c:v>107.0198729520521</c:v>
                </c:pt>
                <c:pt idx="46">
                  <c:v>106.3099251212259</c:v>
                </c:pt>
                <c:pt idx="47">
                  <c:v>105.98255017943447</c:v>
                </c:pt>
                <c:pt idx="48">
                  <c:v>106.70467804012091</c:v>
                </c:pt>
                <c:pt idx="49">
                  <c:v>107.46584197207174</c:v>
                </c:pt>
                <c:pt idx="50">
                  <c:v>107.957074616572</c:v>
                </c:pt>
                <c:pt idx="51">
                  <c:v>107.34384776703322</c:v>
                </c:pt>
                <c:pt idx="52">
                  <c:v>106.31891922324598</c:v>
                </c:pt>
                <c:pt idx="53">
                  <c:v>106.34812017969175</c:v>
                </c:pt>
                <c:pt idx="54">
                  <c:v>106.35860465559882</c:v>
                </c:pt>
                <c:pt idx="55">
                  <c:v>106.84494679940177</c:v>
                </c:pt>
                <c:pt idx="56">
                  <c:v>107.32900716049119</c:v>
                </c:pt>
                <c:pt idx="57">
                  <c:v>108.12580027271812</c:v>
                </c:pt>
                <c:pt idx="58">
                  <c:v>107.4519032559303</c:v>
                </c:pt>
                <c:pt idx="59">
                  <c:v>107.49205316183946</c:v>
                </c:pt>
                <c:pt idx="60">
                  <c:v>108.31350170289308</c:v>
                </c:pt>
                <c:pt idx="61">
                  <c:v>108.60740974664387</c:v>
                </c:pt>
                <c:pt idx="62">
                  <c:v>108.16799521511066</c:v>
                </c:pt>
                <c:pt idx="63">
                  <c:v>108.82133364021657</c:v>
                </c:pt>
                <c:pt idx="64">
                  <c:v>108.2146184393702</c:v>
                </c:pt>
                <c:pt idx="65">
                  <c:v>107.71260594985664</c:v>
                </c:pt>
                <c:pt idx="66">
                  <c:v>105.64406845735954</c:v>
                </c:pt>
                <c:pt idx="67">
                  <c:v>107.07834476144966</c:v>
                </c:pt>
                <c:pt idx="68">
                  <c:v>106.98577247600504</c:v>
                </c:pt>
                <c:pt idx="69">
                  <c:v>107.71706354316167</c:v>
                </c:pt>
                <c:pt idx="70">
                  <c:v>108.37896541762136</c:v>
                </c:pt>
                <c:pt idx="71">
                  <c:v>108.90067519348423</c:v>
                </c:pt>
                <c:pt idx="72">
                  <c:v>109.11508836259925</c:v>
                </c:pt>
                <c:pt idx="73">
                  <c:v>108.76178858124229</c:v>
                </c:pt>
                <c:pt idx="74">
                  <c:v>109.02020272827707</c:v>
                </c:pt>
                <c:pt idx="75">
                  <c:v>108.78742030642763</c:v>
                </c:pt>
                <c:pt idx="76">
                  <c:v>109.04989296026517</c:v>
                </c:pt>
                <c:pt idx="77">
                  <c:v>109.84862739157941</c:v>
                </c:pt>
                <c:pt idx="78">
                  <c:v>109.17940216706675</c:v>
                </c:pt>
                <c:pt idx="79">
                  <c:v>108.45987626018608</c:v>
                </c:pt>
                <c:pt idx="80">
                  <c:v>107.60728093414741</c:v>
                </c:pt>
                <c:pt idx="81">
                  <c:v>106.63724820431929</c:v>
                </c:pt>
                <c:pt idx="82">
                  <c:v>106.59693595813805</c:v>
                </c:pt>
                <c:pt idx="83">
                  <c:v>107.1539682715408</c:v>
                </c:pt>
                <c:pt idx="84">
                  <c:v>107.53976541875774</c:v>
                </c:pt>
                <c:pt idx="85">
                  <c:v>107.53976541875774</c:v>
                </c:pt>
                <c:pt idx="86">
                  <c:v>106.13344095290853</c:v>
                </c:pt>
                <c:pt idx="87">
                  <c:v>105.85122591820165</c:v>
                </c:pt>
                <c:pt idx="88">
                  <c:v>105.38819989598046</c:v>
                </c:pt>
                <c:pt idx="89">
                  <c:v>104.3989997404134</c:v>
                </c:pt>
                <c:pt idx="90">
                  <c:v>104.31906970365932</c:v>
                </c:pt>
                <c:pt idx="91">
                  <c:v>104.31906970365932</c:v>
                </c:pt>
                <c:pt idx="92">
                  <c:v>104.31906970365932</c:v>
                </c:pt>
                <c:pt idx="93">
                  <c:v>104.31906970365932</c:v>
                </c:pt>
                <c:pt idx="94">
                  <c:v>105.61169735615564</c:v>
                </c:pt>
                <c:pt idx="95">
                  <c:v>105.33833663045672</c:v>
                </c:pt>
                <c:pt idx="96">
                  <c:v>105.57810644818493</c:v>
                </c:pt>
                <c:pt idx="97">
                  <c:v>105.33452839824015</c:v>
                </c:pt>
                <c:pt idx="98">
                  <c:v>105.2769359319832</c:v>
                </c:pt>
                <c:pt idx="99">
                  <c:v>105.02110795567216</c:v>
                </c:pt>
                <c:pt idx="100">
                  <c:v>104.85285804671237</c:v>
                </c:pt>
                <c:pt idx="101">
                  <c:v>102.14913718287363</c:v>
                </c:pt>
                <c:pt idx="102">
                  <c:v>100.58100230552499</c:v>
                </c:pt>
                <c:pt idx="103">
                  <c:v>101.89436441833131</c:v>
                </c:pt>
                <c:pt idx="104">
                  <c:v>100.54068104043971</c:v>
                </c:pt>
                <c:pt idx="105">
                  <c:v>100.54068104043971</c:v>
                </c:pt>
                <c:pt idx="106">
                  <c:v>97.204245730231008</c:v>
                </c:pt>
                <c:pt idx="107">
                  <c:v>98.608572508842855</c:v>
                </c:pt>
                <c:pt idx="108">
                  <c:v>99.301797036915744</c:v>
                </c:pt>
                <c:pt idx="109">
                  <c:v>99.420359548979945</c:v>
                </c:pt>
                <c:pt idx="110">
                  <c:v>99.234177804130013</c:v>
                </c:pt>
                <c:pt idx="111">
                  <c:v>100.78326926566977</c:v>
                </c:pt>
                <c:pt idx="112">
                  <c:v>101.10514042129148</c:v>
                </c:pt>
                <c:pt idx="113">
                  <c:v>100.54979915238987</c:v>
                </c:pt>
                <c:pt idx="114">
                  <c:v>100.49551887862914</c:v>
                </c:pt>
                <c:pt idx="115">
                  <c:v>99.544468687007878</c:v>
                </c:pt>
                <c:pt idx="116">
                  <c:v>99.755828957116833</c:v>
                </c:pt>
                <c:pt idx="117">
                  <c:v>99.664580195835114</c:v>
                </c:pt>
                <c:pt idx="118">
                  <c:v>99.664580195835114</c:v>
                </c:pt>
                <c:pt idx="119">
                  <c:v>98.335383142320083</c:v>
                </c:pt>
                <c:pt idx="120">
                  <c:v>96.616792653615661</c:v>
                </c:pt>
                <c:pt idx="121">
                  <c:v>96.303216634953571</c:v>
                </c:pt>
                <c:pt idx="122">
                  <c:v>95.269097827984098</c:v>
                </c:pt>
                <c:pt idx="123">
                  <c:v>95.293602190168684</c:v>
                </c:pt>
                <c:pt idx="124">
                  <c:v>94.282616871974867</c:v>
                </c:pt>
                <c:pt idx="125">
                  <c:v>93.792168872123142</c:v>
                </c:pt>
                <c:pt idx="126">
                  <c:v>93.356043985826147</c:v>
                </c:pt>
                <c:pt idx="127">
                  <c:v>92.794010690152021</c:v>
                </c:pt>
                <c:pt idx="128">
                  <c:v>94.599390092107129</c:v>
                </c:pt>
                <c:pt idx="129">
                  <c:v>94.042723044316617</c:v>
                </c:pt>
                <c:pt idx="130">
                  <c:v>93.640146226196322</c:v>
                </c:pt>
                <c:pt idx="131">
                  <c:v>93.826052894474074</c:v>
                </c:pt>
                <c:pt idx="132">
                  <c:v>94.147856408315718</c:v>
                </c:pt>
                <c:pt idx="133">
                  <c:v>92.89459852653205</c:v>
                </c:pt>
                <c:pt idx="134">
                  <c:v>93.5928127632463</c:v>
                </c:pt>
                <c:pt idx="135">
                  <c:v>94.451047159014806</c:v>
                </c:pt>
                <c:pt idx="136">
                  <c:v>94.458426877217789</c:v>
                </c:pt>
                <c:pt idx="137">
                  <c:v>95.217739679121365</c:v>
                </c:pt>
                <c:pt idx="138">
                  <c:v>96.02018989888613</c:v>
                </c:pt>
                <c:pt idx="139">
                  <c:v>96.559134800304662</c:v>
                </c:pt>
                <c:pt idx="140">
                  <c:v>97.003302294249082</c:v>
                </c:pt>
                <c:pt idx="141">
                  <c:v>97.52510451387802</c:v>
                </c:pt>
                <c:pt idx="142">
                  <c:v>97.366263576522584</c:v>
                </c:pt>
                <c:pt idx="143">
                  <c:v>97.333139396834184</c:v>
                </c:pt>
                <c:pt idx="144">
                  <c:v>97.496449201124648</c:v>
                </c:pt>
                <c:pt idx="145">
                  <c:v>97.928655373630974</c:v>
                </c:pt>
                <c:pt idx="146">
                  <c:v>98.327126335702488</c:v>
                </c:pt>
                <c:pt idx="147">
                  <c:v>97.957511356998495</c:v>
                </c:pt>
                <c:pt idx="148">
                  <c:v>98.217959266886652</c:v>
                </c:pt>
                <c:pt idx="149">
                  <c:v>98.360061118406776</c:v>
                </c:pt>
                <c:pt idx="150">
                  <c:v>99.465828353526689</c:v>
                </c:pt>
                <c:pt idx="151">
                  <c:v>99.194298465341049</c:v>
                </c:pt>
                <c:pt idx="152">
                  <c:v>98.496361559924964</c:v>
                </c:pt>
                <c:pt idx="153">
                  <c:v>98.312680306210723</c:v>
                </c:pt>
                <c:pt idx="154">
                  <c:v>98.317985676492299</c:v>
                </c:pt>
                <c:pt idx="155">
                  <c:v>99.065797121062118</c:v>
                </c:pt>
                <c:pt idx="156">
                  <c:v>99.844721529726968</c:v>
                </c:pt>
                <c:pt idx="157">
                  <c:v>99.844644869042924</c:v>
                </c:pt>
                <c:pt idx="158">
                  <c:v>99.663944363102686</c:v>
                </c:pt>
                <c:pt idx="159">
                  <c:v>98.095708023083972</c:v>
                </c:pt>
                <c:pt idx="160">
                  <c:v>98.343035682369262</c:v>
                </c:pt>
                <c:pt idx="161">
                  <c:v>98.150130344582792</c:v>
                </c:pt>
                <c:pt idx="162">
                  <c:v>98.034467410156552</c:v>
                </c:pt>
                <c:pt idx="163">
                  <c:v>98.019164584784207</c:v>
                </c:pt>
                <c:pt idx="164">
                  <c:v>98.22110686438478</c:v>
                </c:pt>
                <c:pt idx="165">
                  <c:v>98.90574539584388</c:v>
                </c:pt>
                <c:pt idx="166">
                  <c:v>98.90574539584388</c:v>
                </c:pt>
                <c:pt idx="167">
                  <c:v>99.365206696256635</c:v>
                </c:pt>
                <c:pt idx="168">
                  <c:v>99.666990497930755</c:v>
                </c:pt>
                <c:pt idx="169">
                  <c:v>99.759718359469474</c:v>
                </c:pt>
                <c:pt idx="170">
                  <c:v>100.33269834988103</c:v>
                </c:pt>
                <c:pt idx="171">
                  <c:v>99.477640863048691</c:v>
                </c:pt>
                <c:pt idx="172">
                  <c:v>99.682566145149281</c:v>
                </c:pt>
                <c:pt idx="173">
                  <c:v>99.682566145149281</c:v>
                </c:pt>
                <c:pt idx="174">
                  <c:v>99.087088498694527</c:v>
                </c:pt>
                <c:pt idx="175">
                  <c:v>98.702659970160511</c:v>
                </c:pt>
                <c:pt idx="176">
                  <c:v>97.480388787815784</c:v>
                </c:pt>
                <c:pt idx="177">
                  <c:v>97.958417756851119</c:v>
                </c:pt>
                <c:pt idx="178">
                  <c:v>97.707870348835641</c:v>
                </c:pt>
                <c:pt idx="179">
                  <c:v>97.707870348835641</c:v>
                </c:pt>
                <c:pt idx="180">
                  <c:v>97.707870348835641</c:v>
                </c:pt>
                <c:pt idx="181">
                  <c:v>97.228251797969236</c:v>
                </c:pt>
                <c:pt idx="182">
                  <c:v>97.38156414716893</c:v>
                </c:pt>
                <c:pt idx="183">
                  <c:v>98.271948680993191</c:v>
                </c:pt>
                <c:pt idx="184">
                  <c:v>98.271948680993191</c:v>
                </c:pt>
                <c:pt idx="185">
                  <c:v>97.703703615184821</c:v>
                </c:pt>
                <c:pt idx="186">
                  <c:v>98.172199602685708</c:v>
                </c:pt>
                <c:pt idx="187">
                  <c:v>98.266305101811355</c:v>
                </c:pt>
                <c:pt idx="188">
                  <c:v>98.768497969405033</c:v>
                </c:pt>
                <c:pt idx="189">
                  <c:v>98.190244174875914</c:v>
                </c:pt>
                <c:pt idx="190">
                  <c:v>97.832004288849618</c:v>
                </c:pt>
                <c:pt idx="191">
                  <c:v>97.92637359091745</c:v>
                </c:pt>
                <c:pt idx="192">
                  <c:v>98.038011839430936</c:v>
                </c:pt>
                <c:pt idx="193">
                  <c:v>97.693897811804192</c:v>
                </c:pt>
                <c:pt idx="194">
                  <c:v>97.620921350038827</c:v>
                </c:pt>
                <c:pt idx="195">
                  <c:v>98.094301074059018</c:v>
                </c:pt>
                <c:pt idx="196">
                  <c:v>97.792262488346722</c:v>
                </c:pt>
                <c:pt idx="197">
                  <c:v>97.422340866906509</c:v>
                </c:pt>
                <c:pt idx="198">
                  <c:v>96.553888052899111</c:v>
                </c:pt>
                <c:pt idx="199">
                  <c:v>96.201968163855085</c:v>
                </c:pt>
                <c:pt idx="200">
                  <c:v>96.358387525484872</c:v>
                </c:pt>
                <c:pt idx="201">
                  <c:v>94.205525535256726</c:v>
                </c:pt>
                <c:pt idx="202">
                  <c:v>92.633805643565651</c:v>
                </c:pt>
                <c:pt idx="203">
                  <c:v>93.81086731485378</c:v>
                </c:pt>
                <c:pt idx="204">
                  <c:v>93.812968719487202</c:v>
                </c:pt>
                <c:pt idx="205">
                  <c:v>94.438909968948593</c:v>
                </c:pt>
                <c:pt idx="206">
                  <c:v>94.378796719021935</c:v>
                </c:pt>
                <c:pt idx="207">
                  <c:v>94.06020618973244</c:v>
                </c:pt>
                <c:pt idx="208">
                  <c:v>93.92739606406461</c:v>
                </c:pt>
                <c:pt idx="209">
                  <c:v>93.358122843199567</c:v>
                </c:pt>
                <c:pt idx="210">
                  <c:v>91.98805211672888</c:v>
                </c:pt>
                <c:pt idx="211">
                  <c:v>91.556393842640901</c:v>
                </c:pt>
                <c:pt idx="212">
                  <c:v>91.205141352493314</c:v>
                </c:pt>
                <c:pt idx="213">
                  <c:v>90.894349920443119</c:v>
                </c:pt>
                <c:pt idx="214">
                  <c:v>90.804386352982263</c:v>
                </c:pt>
                <c:pt idx="215">
                  <c:v>90.864891925233195</c:v>
                </c:pt>
                <c:pt idx="216">
                  <c:v>92.100263065646772</c:v>
                </c:pt>
                <c:pt idx="217">
                  <c:v>92.083668282275553</c:v>
                </c:pt>
                <c:pt idx="218">
                  <c:v>92.914336397949384</c:v>
                </c:pt>
                <c:pt idx="219">
                  <c:v>92.273398965851868</c:v>
                </c:pt>
                <c:pt idx="220">
                  <c:v>92.273398965851868</c:v>
                </c:pt>
                <c:pt idx="221">
                  <c:v>93.134803506378503</c:v>
                </c:pt>
                <c:pt idx="222">
                  <c:v>93.200393485762874</c:v>
                </c:pt>
                <c:pt idx="223">
                  <c:v>92.047680600565201</c:v>
                </c:pt>
                <c:pt idx="224">
                  <c:v>91.403703797817627</c:v>
                </c:pt>
                <c:pt idx="225">
                  <c:v>90.725035780810586</c:v>
                </c:pt>
                <c:pt idx="226">
                  <c:v>90.649155231955262</c:v>
                </c:pt>
                <c:pt idx="227">
                  <c:v>91.352097629094729</c:v>
                </c:pt>
                <c:pt idx="228">
                  <c:v>91.780042369458187</c:v>
                </c:pt>
                <c:pt idx="229">
                  <c:v>92.116215252107565</c:v>
                </c:pt>
                <c:pt idx="230">
                  <c:v>92.116215252107565</c:v>
                </c:pt>
                <c:pt idx="231">
                  <c:v>91.502174446482229</c:v>
                </c:pt>
                <c:pt idx="232">
                  <c:v>91.096991165104185</c:v>
                </c:pt>
                <c:pt idx="233">
                  <c:v>91.215285364774189</c:v>
                </c:pt>
                <c:pt idx="234">
                  <c:v>91.642294393847024</c:v>
                </c:pt>
                <c:pt idx="235">
                  <c:v>90.617665728617965</c:v>
                </c:pt>
                <c:pt idx="236">
                  <c:v>90.493267985661831</c:v>
                </c:pt>
                <c:pt idx="237">
                  <c:v>91.401374665858057</c:v>
                </c:pt>
                <c:pt idx="238">
                  <c:v>90.615183275290292</c:v>
                </c:pt>
                <c:pt idx="239">
                  <c:v>92.003429348059285</c:v>
                </c:pt>
                <c:pt idx="240">
                  <c:v>92.518108888249401</c:v>
                </c:pt>
                <c:pt idx="241">
                  <c:v>91.636646305213191</c:v>
                </c:pt>
                <c:pt idx="242">
                  <c:v>91.062151138928627</c:v>
                </c:pt>
                <c:pt idx="243">
                  <c:v>91.022057601169507</c:v>
                </c:pt>
                <c:pt idx="244">
                  <c:v>89.816987723490399</c:v>
                </c:pt>
                <c:pt idx="245">
                  <c:v>89.04834035594051</c:v>
                </c:pt>
                <c:pt idx="246">
                  <c:v>89.461309206201832</c:v>
                </c:pt>
                <c:pt idx="247">
                  <c:v>90.329169027270837</c:v>
                </c:pt>
                <c:pt idx="248">
                  <c:v>89.529672498568075</c:v>
                </c:pt>
                <c:pt idx="249">
                  <c:v>88.779701026488794</c:v>
                </c:pt>
                <c:pt idx="250">
                  <c:v>87.905018404539192</c:v>
                </c:pt>
                <c:pt idx="251">
                  <c:v>89.329017667514364</c:v>
                </c:pt>
                <c:pt idx="252">
                  <c:v>88.769214295855733</c:v>
                </c:pt>
                <c:pt idx="253">
                  <c:v>90.074711924368714</c:v>
                </c:pt>
                <c:pt idx="254">
                  <c:v>90.937573017892348</c:v>
                </c:pt>
                <c:pt idx="255">
                  <c:v>90.937573017892348</c:v>
                </c:pt>
                <c:pt idx="256">
                  <c:v>90.195511124626435</c:v>
                </c:pt>
                <c:pt idx="257">
                  <c:v>91.424091030323439</c:v>
                </c:pt>
                <c:pt idx="258">
                  <c:v>91.853959051966172</c:v>
                </c:pt>
                <c:pt idx="259">
                  <c:v>92.205966875324279</c:v>
                </c:pt>
                <c:pt idx="260">
                  <c:v>92.205966875324279</c:v>
                </c:pt>
                <c:pt idx="261">
                  <c:v>90.903468032393278</c:v>
                </c:pt>
                <c:pt idx="262">
                  <c:v>91.158926233640074</c:v>
                </c:pt>
                <c:pt idx="263">
                  <c:v>91.341074273673271</c:v>
                </c:pt>
                <c:pt idx="264">
                  <c:v>91.97299280176469</c:v>
                </c:pt>
                <c:pt idx="265">
                  <c:v>91.748940678993151</c:v>
                </c:pt>
                <c:pt idx="266">
                  <c:v>91.683724984125021</c:v>
                </c:pt>
                <c:pt idx="267">
                  <c:v>92.539343897731754</c:v>
                </c:pt>
                <c:pt idx="268">
                  <c:v>92.690191831411795</c:v>
                </c:pt>
                <c:pt idx="269">
                  <c:v>92.227086893780552</c:v>
                </c:pt>
                <c:pt idx="270">
                  <c:v>92.199461990809866</c:v>
                </c:pt>
                <c:pt idx="271">
                  <c:v>91.849163249760934</c:v>
                </c:pt>
                <c:pt idx="272">
                  <c:v>92.259572986010539</c:v>
                </c:pt>
                <c:pt idx="273">
                  <c:v>92.600050140596835</c:v>
                </c:pt>
                <c:pt idx="274">
                  <c:v>92.600050140596835</c:v>
                </c:pt>
                <c:pt idx="275">
                  <c:v>92.812918822400803</c:v>
                </c:pt>
                <c:pt idx="276">
                  <c:v>92.03504060660066</c:v>
                </c:pt>
                <c:pt idx="277">
                  <c:v>92.305384508909498</c:v>
                </c:pt>
                <c:pt idx="278">
                  <c:v>92.978341304954682</c:v>
                </c:pt>
                <c:pt idx="279">
                  <c:v>93.192046490105227</c:v>
                </c:pt>
                <c:pt idx="280">
                  <c:v>92.859334611868192</c:v>
                </c:pt>
                <c:pt idx="281">
                  <c:v>92.483963317682282</c:v>
                </c:pt>
                <c:pt idx="282">
                  <c:v>92.673312952564373</c:v>
                </c:pt>
                <c:pt idx="283">
                  <c:v>92.673312952564373</c:v>
                </c:pt>
                <c:pt idx="284">
                  <c:v>92.881802956473393</c:v>
                </c:pt>
                <c:pt idx="285">
                  <c:v>92.881802956473393</c:v>
                </c:pt>
                <c:pt idx="286">
                  <c:v>92.881802956473393</c:v>
                </c:pt>
                <c:pt idx="287">
                  <c:v>93.758575709426424</c:v>
                </c:pt>
                <c:pt idx="288">
                  <c:v>93.442449595656598</c:v>
                </c:pt>
                <c:pt idx="289">
                  <c:v>93.502630487363291</c:v>
                </c:pt>
                <c:pt idx="290">
                  <c:v>93.331219452549362</c:v>
                </c:pt>
                <c:pt idx="291">
                  <c:v>93.420768150425928</c:v>
                </c:pt>
                <c:pt idx="292">
                  <c:v>93.401862272903145</c:v>
                </c:pt>
                <c:pt idx="293">
                  <c:v>93.25420477651528</c:v>
                </c:pt>
                <c:pt idx="294">
                  <c:v>93.550293140309549</c:v>
                </c:pt>
                <c:pt idx="295">
                  <c:v>94.304819158911883</c:v>
                </c:pt>
                <c:pt idx="296">
                  <c:v>95.710388291550586</c:v>
                </c:pt>
                <c:pt idx="297">
                  <c:v>95.665830396308451</c:v>
                </c:pt>
                <c:pt idx="298">
                  <c:v>95.24269724123225</c:v>
                </c:pt>
                <c:pt idx="299">
                  <c:v>95.581715588095548</c:v>
                </c:pt>
                <c:pt idx="300">
                  <c:v>95.396735612204438</c:v>
                </c:pt>
                <c:pt idx="301">
                  <c:v>95.002219439539587</c:v>
                </c:pt>
                <c:pt idx="302">
                  <c:v>94.703704990567687</c:v>
                </c:pt>
                <c:pt idx="303">
                  <c:v>93.965886491636653</c:v>
                </c:pt>
                <c:pt idx="304">
                  <c:v>93.637738178826694</c:v>
                </c:pt>
                <c:pt idx="305">
                  <c:v>93.102033318672355</c:v>
                </c:pt>
                <c:pt idx="306">
                  <c:v>93.045232261241935</c:v>
                </c:pt>
                <c:pt idx="307">
                  <c:v>92.972794678990937</c:v>
                </c:pt>
                <c:pt idx="308">
                  <c:v>92.663525186991748</c:v>
                </c:pt>
                <c:pt idx="309">
                  <c:v>91.767348262069589</c:v>
                </c:pt>
                <c:pt idx="310">
                  <c:v>92.287385031239324</c:v>
                </c:pt>
                <c:pt idx="311">
                  <c:v>92.608207739270341</c:v>
                </c:pt>
                <c:pt idx="312">
                  <c:v>92.278717864489479</c:v>
                </c:pt>
                <c:pt idx="313">
                  <c:v>92.79190026661459</c:v>
                </c:pt>
                <c:pt idx="314">
                  <c:v>93.480601814328395</c:v>
                </c:pt>
                <c:pt idx="315">
                  <c:v>93.346154757583463</c:v>
                </c:pt>
                <c:pt idx="316">
                  <c:v>93.509777968788143</c:v>
                </c:pt>
                <c:pt idx="317">
                  <c:v>92.624263643127193</c:v>
                </c:pt>
                <c:pt idx="318">
                  <c:v>92.274073128926332</c:v>
                </c:pt>
                <c:pt idx="319">
                  <c:v>91.428113461510137</c:v>
                </c:pt>
                <c:pt idx="320">
                  <c:v>91.301296397554367</c:v>
                </c:pt>
                <c:pt idx="321">
                  <c:v>90.969301522185802</c:v>
                </c:pt>
                <c:pt idx="322">
                  <c:v>90.749127528136896</c:v>
                </c:pt>
                <c:pt idx="323">
                  <c:v>90.802814808959212</c:v>
                </c:pt>
                <c:pt idx="324">
                  <c:v>89.975792585229826</c:v>
                </c:pt>
                <c:pt idx="325">
                  <c:v>89.992281396478973</c:v>
                </c:pt>
                <c:pt idx="326">
                  <c:v>90.764044795362992</c:v>
                </c:pt>
                <c:pt idx="327">
                  <c:v>90.891276728903037</c:v>
                </c:pt>
                <c:pt idx="328">
                  <c:v>90.507118767489203</c:v>
                </c:pt>
                <c:pt idx="329">
                  <c:v>90.428261980311859</c:v>
                </c:pt>
                <c:pt idx="330">
                  <c:v>90.28912058403175</c:v>
                </c:pt>
                <c:pt idx="331">
                  <c:v>89.926849247914731</c:v>
                </c:pt>
                <c:pt idx="332">
                  <c:v>88.718079364867137</c:v>
                </c:pt>
                <c:pt idx="333">
                  <c:v>89.332523766446727</c:v>
                </c:pt>
                <c:pt idx="334">
                  <c:v>89.378711828587981</c:v>
                </c:pt>
                <c:pt idx="335">
                  <c:v>88.904678234027344</c:v>
                </c:pt>
                <c:pt idx="336">
                  <c:v>88.360662453831381</c:v>
                </c:pt>
                <c:pt idx="337">
                  <c:v>87.852954526437969</c:v>
                </c:pt>
                <c:pt idx="338">
                  <c:v>88.283568862387227</c:v>
                </c:pt>
                <c:pt idx="339">
                  <c:v>88.490221264605026</c:v>
                </c:pt>
                <c:pt idx="340">
                  <c:v>88.899875667644096</c:v>
                </c:pt>
                <c:pt idx="341">
                  <c:v>89.41877605490906</c:v>
                </c:pt>
                <c:pt idx="342">
                  <c:v>88.882708183868488</c:v>
                </c:pt>
                <c:pt idx="343">
                  <c:v>89.361086635434049</c:v>
                </c:pt>
                <c:pt idx="344">
                  <c:v>89.309796128351365</c:v>
                </c:pt>
                <c:pt idx="345">
                  <c:v>89.518044876578202</c:v>
                </c:pt>
                <c:pt idx="346">
                  <c:v>89.518044876578202</c:v>
                </c:pt>
                <c:pt idx="347">
                  <c:v>88.993904506085684</c:v>
                </c:pt>
                <c:pt idx="348">
                  <c:v>89.25683937875354</c:v>
                </c:pt>
                <c:pt idx="349">
                  <c:v>88.762576382507234</c:v>
                </c:pt>
                <c:pt idx="350">
                  <c:v>89.061758230375588</c:v>
                </c:pt>
                <c:pt idx="351">
                  <c:v>88.756269913880971</c:v>
                </c:pt>
                <c:pt idx="352">
                  <c:v>87.667658888906644</c:v>
                </c:pt>
                <c:pt idx="353">
                  <c:v>87.297852258492512</c:v>
                </c:pt>
                <c:pt idx="354">
                  <c:v>86.68553857298437</c:v>
                </c:pt>
                <c:pt idx="355">
                  <c:v>86.427020708553499</c:v>
                </c:pt>
                <c:pt idx="356">
                  <c:v>87.05722113543176</c:v>
                </c:pt>
                <c:pt idx="357">
                  <c:v>86.66174670421627</c:v>
                </c:pt>
                <c:pt idx="358">
                  <c:v>86.69813121770288</c:v>
                </c:pt>
                <c:pt idx="359">
                  <c:v>86.69813121770288</c:v>
                </c:pt>
                <c:pt idx="360">
                  <c:v>86.395429742546142</c:v>
                </c:pt>
                <c:pt idx="361">
                  <c:v>86.395429742546142</c:v>
                </c:pt>
                <c:pt idx="362">
                  <c:v>86.156769250010711</c:v>
                </c:pt>
                <c:pt idx="363">
                  <c:v>86.08287962421474</c:v>
                </c:pt>
                <c:pt idx="364">
                  <c:v>86.254310951562687</c:v>
                </c:pt>
                <c:pt idx="365">
                  <c:v>86.966387243734317</c:v>
                </c:pt>
                <c:pt idx="366">
                  <c:v>87.129755670900821</c:v>
                </c:pt>
                <c:pt idx="367">
                  <c:v>88.137086078246156</c:v>
                </c:pt>
                <c:pt idx="368">
                  <c:v>89.009265954334097</c:v>
                </c:pt>
                <c:pt idx="369">
                  <c:v>89.42568679010374</c:v>
                </c:pt>
                <c:pt idx="370">
                  <c:v>88.928210809305256</c:v>
                </c:pt>
                <c:pt idx="371">
                  <c:v>88.928210809305256</c:v>
                </c:pt>
                <c:pt idx="372">
                  <c:v>88.928210809305256</c:v>
                </c:pt>
                <c:pt idx="373">
                  <c:v>89.652537027843181</c:v>
                </c:pt>
                <c:pt idx="374">
                  <c:v>89.713773131318604</c:v>
                </c:pt>
                <c:pt idx="375">
                  <c:v>89.633175695668086</c:v>
                </c:pt>
                <c:pt idx="376">
                  <c:v>89.500467032670329</c:v>
                </c:pt>
                <c:pt idx="377">
                  <c:v>88.89221861814292</c:v>
                </c:pt>
                <c:pt idx="378">
                  <c:v>88.654148863819898</c:v>
                </c:pt>
                <c:pt idx="379">
                  <c:v>88.503668450478116</c:v>
                </c:pt>
                <c:pt idx="380">
                  <c:v>89.480884737347068</c:v>
                </c:pt>
                <c:pt idx="381">
                  <c:v>90.056108180130153</c:v>
                </c:pt>
                <c:pt idx="382">
                  <c:v>91.08223172869819</c:v>
                </c:pt>
                <c:pt idx="383">
                  <c:v>91.684015843779221</c:v>
                </c:pt>
                <c:pt idx="384">
                  <c:v>91.230268019054307</c:v>
                </c:pt>
                <c:pt idx="385">
                  <c:v>91.55476367574181</c:v>
                </c:pt>
                <c:pt idx="386">
                  <c:v>91.2335058055925</c:v>
                </c:pt>
                <c:pt idx="387">
                  <c:v>91.010621630889759</c:v>
                </c:pt>
                <c:pt idx="388">
                  <c:v>91.126942945308443</c:v>
                </c:pt>
                <c:pt idx="389">
                  <c:v>91.844135210777523</c:v>
                </c:pt>
                <c:pt idx="390">
                  <c:v>92.039628974013766</c:v>
                </c:pt>
                <c:pt idx="391">
                  <c:v>92.076831953038905</c:v>
                </c:pt>
                <c:pt idx="392">
                  <c:v>92.114878199588659</c:v>
                </c:pt>
                <c:pt idx="393">
                  <c:v>91.656054986634317</c:v>
                </c:pt>
                <c:pt idx="394">
                  <c:v>91.46701875866647</c:v>
                </c:pt>
                <c:pt idx="395">
                  <c:v>91.752164937175337</c:v>
                </c:pt>
                <c:pt idx="396">
                  <c:v>91.539530746875499</c:v>
                </c:pt>
                <c:pt idx="397">
                  <c:v>91.998036043463614</c:v>
                </c:pt>
                <c:pt idx="398">
                  <c:v>91.518412983145211</c:v>
                </c:pt>
                <c:pt idx="399">
                  <c:v>91.89520926416408</c:v>
                </c:pt>
                <c:pt idx="400">
                  <c:v>91.608500560536157</c:v>
                </c:pt>
                <c:pt idx="401">
                  <c:v>90.820800758273379</c:v>
                </c:pt>
                <c:pt idx="402">
                  <c:v>90.395715010479847</c:v>
                </c:pt>
                <c:pt idx="403">
                  <c:v>90.971923768525599</c:v>
                </c:pt>
                <c:pt idx="404">
                  <c:v>90.7658530856162</c:v>
                </c:pt>
                <c:pt idx="405">
                  <c:v>90.683627737792591</c:v>
                </c:pt>
                <c:pt idx="406">
                  <c:v>90.538062627134138</c:v>
                </c:pt>
                <c:pt idx="407">
                  <c:v>90.718043875479879</c:v>
                </c:pt>
                <c:pt idx="408">
                  <c:v>90.077532586596632</c:v>
                </c:pt>
                <c:pt idx="409">
                  <c:v>89.87881005572622</c:v>
                </c:pt>
                <c:pt idx="410">
                  <c:v>89.87881005572622</c:v>
                </c:pt>
                <c:pt idx="411">
                  <c:v>89.457455879465243</c:v>
                </c:pt>
                <c:pt idx="412">
                  <c:v>89.191594372447398</c:v>
                </c:pt>
                <c:pt idx="413">
                  <c:v>87.715181748840791</c:v>
                </c:pt>
                <c:pt idx="414">
                  <c:v>86.432594391229273</c:v>
                </c:pt>
                <c:pt idx="415">
                  <c:v>86.675845505903794</c:v>
                </c:pt>
                <c:pt idx="416">
                  <c:v>86.013521997681821</c:v>
                </c:pt>
                <c:pt idx="417">
                  <c:v>87.054887494020178</c:v>
                </c:pt>
                <c:pt idx="418">
                  <c:v>87.023425047394895</c:v>
                </c:pt>
                <c:pt idx="419">
                  <c:v>87.023425047394895</c:v>
                </c:pt>
                <c:pt idx="420">
                  <c:v>85.563025487851121</c:v>
                </c:pt>
                <c:pt idx="421">
                  <c:v>86.013361912135707</c:v>
                </c:pt>
                <c:pt idx="422">
                  <c:v>86.07384268240061</c:v>
                </c:pt>
                <c:pt idx="423">
                  <c:v>86.345855081950603</c:v>
                </c:pt>
                <c:pt idx="424">
                  <c:v>86.243797164217568</c:v>
                </c:pt>
                <c:pt idx="425">
                  <c:v>86.441229991815106</c:v>
                </c:pt>
                <c:pt idx="426">
                  <c:v>86.116490824719477</c:v>
                </c:pt>
                <c:pt idx="427">
                  <c:v>86.302268973615128</c:v>
                </c:pt>
                <c:pt idx="428">
                  <c:v>86.580725380077482</c:v>
                </c:pt>
                <c:pt idx="429">
                  <c:v>85.904368457221992</c:v>
                </c:pt>
                <c:pt idx="430">
                  <c:v>85.351773444590236</c:v>
                </c:pt>
                <c:pt idx="431">
                  <c:v>85.023920500886476</c:v>
                </c:pt>
                <c:pt idx="432">
                  <c:v>85.326766278507321</c:v>
                </c:pt>
                <c:pt idx="433">
                  <c:v>86.18693522918511</c:v>
                </c:pt>
                <c:pt idx="434">
                  <c:v>86.18693522918511</c:v>
                </c:pt>
                <c:pt idx="435">
                  <c:v>85.252340027922983</c:v>
                </c:pt>
                <c:pt idx="436">
                  <c:v>86.031805570828197</c:v>
                </c:pt>
                <c:pt idx="437">
                  <c:v>86.053009014146525</c:v>
                </c:pt>
                <c:pt idx="438">
                  <c:v>86.536066022165258</c:v>
                </c:pt>
                <c:pt idx="439">
                  <c:v>86.536066022165258</c:v>
                </c:pt>
                <c:pt idx="440">
                  <c:v>86.360361989044421</c:v>
                </c:pt>
                <c:pt idx="441">
                  <c:v>86.532873330147098</c:v>
                </c:pt>
                <c:pt idx="442">
                  <c:v>86.647375080682551</c:v>
                </c:pt>
                <c:pt idx="443">
                  <c:v>86.611010859729959</c:v>
                </c:pt>
                <c:pt idx="444">
                  <c:v>86.611010859729959</c:v>
                </c:pt>
                <c:pt idx="445">
                  <c:v>86.382255378519218</c:v>
                </c:pt>
                <c:pt idx="446">
                  <c:v>86.244780224754251</c:v>
                </c:pt>
                <c:pt idx="447">
                  <c:v>85.903241094221229</c:v>
                </c:pt>
                <c:pt idx="448">
                  <c:v>86.258457392679503</c:v>
                </c:pt>
                <c:pt idx="449">
                  <c:v>85.903389906137321</c:v>
                </c:pt>
                <c:pt idx="450">
                  <c:v>85.860764311078498</c:v>
                </c:pt>
                <c:pt idx="451">
                  <c:v>85.52635236943631</c:v>
                </c:pt>
                <c:pt idx="452">
                  <c:v>85.835308454521282</c:v>
                </c:pt>
                <c:pt idx="453">
                  <c:v>85.184871861779342</c:v>
                </c:pt>
                <c:pt idx="454">
                  <c:v>85.255868674115348</c:v>
                </c:pt>
                <c:pt idx="455">
                  <c:v>85.469871483098103</c:v>
                </c:pt>
                <c:pt idx="456">
                  <c:v>84.657716922622797</c:v>
                </c:pt>
                <c:pt idx="457">
                  <c:v>84.216782705764544</c:v>
                </c:pt>
                <c:pt idx="458">
                  <c:v>83.909571778604743</c:v>
                </c:pt>
                <c:pt idx="459">
                  <c:v>83.983224658170556</c:v>
                </c:pt>
                <c:pt idx="460">
                  <c:v>83.831707070868077</c:v>
                </c:pt>
                <c:pt idx="461">
                  <c:v>83.345615201651313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1601-AD41-982D-131356B753AD}"/>
            </c:ext>
          </c:extLst>
        </c:ser>
        <c:ser>
          <c:idx val="9"/>
          <c:order val="9"/>
          <c:tx>
            <c:strRef>
              <c:f>'Figs (USD)'!$AA$7</c:f>
              <c:strCache>
                <c:ptCount val="1"/>
                <c:pt idx="0">
                  <c:v>USA-SPX</c:v>
                </c:pt>
              </c:strCache>
            </c:strRef>
          </c:tx>
          <c:spPr>
            <a:ln w="31750" cap="rnd">
              <a:solidFill>
                <a:sysClr val="windowText" lastClr="000000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'Figs (USD)'!$Q$8:$Q$509</c:f>
              <c:numCache>
                <c:formatCode>m/d/yy</c:formatCode>
                <c:ptCount val="502"/>
                <c:pt idx="0">
                  <c:v>43102</c:v>
                </c:pt>
                <c:pt idx="1">
                  <c:v>43103</c:v>
                </c:pt>
                <c:pt idx="2">
                  <c:v>43104</c:v>
                </c:pt>
                <c:pt idx="3">
                  <c:v>43105</c:v>
                </c:pt>
                <c:pt idx="4">
                  <c:v>43108</c:v>
                </c:pt>
                <c:pt idx="5">
                  <c:v>43109</c:v>
                </c:pt>
                <c:pt idx="6">
                  <c:v>43110</c:v>
                </c:pt>
                <c:pt idx="7">
                  <c:v>43111</c:v>
                </c:pt>
                <c:pt idx="8">
                  <c:v>43112</c:v>
                </c:pt>
                <c:pt idx="9">
                  <c:v>43115</c:v>
                </c:pt>
                <c:pt idx="10">
                  <c:v>43116</c:v>
                </c:pt>
                <c:pt idx="11">
                  <c:v>43117</c:v>
                </c:pt>
                <c:pt idx="12">
                  <c:v>43118</c:v>
                </c:pt>
                <c:pt idx="13">
                  <c:v>43119</c:v>
                </c:pt>
                <c:pt idx="14">
                  <c:v>43122</c:v>
                </c:pt>
                <c:pt idx="15">
                  <c:v>43123</c:v>
                </c:pt>
                <c:pt idx="16">
                  <c:v>43124</c:v>
                </c:pt>
                <c:pt idx="17">
                  <c:v>43125</c:v>
                </c:pt>
                <c:pt idx="18">
                  <c:v>43126</c:v>
                </c:pt>
                <c:pt idx="19">
                  <c:v>43129</c:v>
                </c:pt>
                <c:pt idx="20">
                  <c:v>43130</c:v>
                </c:pt>
                <c:pt idx="21">
                  <c:v>43131</c:v>
                </c:pt>
                <c:pt idx="22">
                  <c:v>43132</c:v>
                </c:pt>
                <c:pt idx="23">
                  <c:v>43133</c:v>
                </c:pt>
                <c:pt idx="24">
                  <c:v>43136</c:v>
                </c:pt>
                <c:pt idx="25">
                  <c:v>43137</c:v>
                </c:pt>
                <c:pt idx="26">
                  <c:v>43138</c:v>
                </c:pt>
                <c:pt idx="27">
                  <c:v>43139</c:v>
                </c:pt>
                <c:pt idx="28">
                  <c:v>43140</c:v>
                </c:pt>
                <c:pt idx="29">
                  <c:v>43143</c:v>
                </c:pt>
                <c:pt idx="30">
                  <c:v>43144</c:v>
                </c:pt>
                <c:pt idx="31">
                  <c:v>43145</c:v>
                </c:pt>
                <c:pt idx="32">
                  <c:v>43146</c:v>
                </c:pt>
                <c:pt idx="33">
                  <c:v>43147</c:v>
                </c:pt>
                <c:pt idx="34">
                  <c:v>43150</c:v>
                </c:pt>
                <c:pt idx="35">
                  <c:v>43151</c:v>
                </c:pt>
                <c:pt idx="36">
                  <c:v>43152</c:v>
                </c:pt>
                <c:pt idx="37">
                  <c:v>43153</c:v>
                </c:pt>
                <c:pt idx="38">
                  <c:v>43154</c:v>
                </c:pt>
                <c:pt idx="39">
                  <c:v>43157</c:v>
                </c:pt>
                <c:pt idx="40">
                  <c:v>43158</c:v>
                </c:pt>
                <c:pt idx="41">
                  <c:v>43159</c:v>
                </c:pt>
                <c:pt idx="42">
                  <c:v>43160</c:v>
                </c:pt>
                <c:pt idx="43">
                  <c:v>43161</c:v>
                </c:pt>
                <c:pt idx="44">
                  <c:v>43164</c:v>
                </c:pt>
                <c:pt idx="45">
                  <c:v>43165</c:v>
                </c:pt>
                <c:pt idx="46">
                  <c:v>43166</c:v>
                </c:pt>
                <c:pt idx="47">
                  <c:v>43167</c:v>
                </c:pt>
                <c:pt idx="48">
                  <c:v>43168</c:v>
                </c:pt>
                <c:pt idx="49">
                  <c:v>43171</c:v>
                </c:pt>
                <c:pt idx="50">
                  <c:v>43172</c:v>
                </c:pt>
                <c:pt idx="51">
                  <c:v>43173</c:v>
                </c:pt>
                <c:pt idx="52">
                  <c:v>43174</c:v>
                </c:pt>
                <c:pt idx="53">
                  <c:v>43175</c:v>
                </c:pt>
                <c:pt idx="54">
                  <c:v>43178</c:v>
                </c:pt>
                <c:pt idx="55">
                  <c:v>43179</c:v>
                </c:pt>
                <c:pt idx="56">
                  <c:v>43180</c:v>
                </c:pt>
                <c:pt idx="57">
                  <c:v>43181</c:v>
                </c:pt>
                <c:pt idx="58">
                  <c:v>43182</c:v>
                </c:pt>
                <c:pt idx="59">
                  <c:v>43185</c:v>
                </c:pt>
                <c:pt idx="60">
                  <c:v>43186</c:v>
                </c:pt>
                <c:pt idx="61">
                  <c:v>43187</c:v>
                </c:pt>
                <c:pt idx="62">
                  <c:v>43188</c:v>
                </c:pt>
                <c:pt idx="63">
                  <c:v>43189</c:v>
                </c:pt>
                <c:pt idx="64">
                  <c:v>43192</c:v>
                </c:pt>
                <c:pt idx="65">
                  <c:v>43193</c:v>
                </c:pt>
                <c:pt idx="66">
                  <c:v>43194</c:v>
                </c:pt>
                <c:pt idx="67">
                  <c:v>43195</c:v>
                </c:pt>
                <c:pt idx="68">
                  <c:v>43196</c:v>
                </c:pt>
                <c:pt idx="69">
                  <c:v>43199</c:v>
                </c:pt>
                <c:pt idx="70">
                  <c:v>43200</c:v>
                </c:pt>
                <c:pt idx="71">
                  <c:v>43201</c:v>
                </c:pt>
                <c:pt idx="72">
                  <c:v>43202</c:v>
                </c:pt>
                <c:pt idx="73">
                  <c:v>43203</c:v>
                </c:pt>
                <c:pt idx="74">
                  <c:v>43206</c:v>
                </c:pt>
                <c:pt idx="75">
                  <c:v>43207</c:v>
                </c:pt>
                <c:pt idx="76">
                  <c:v>43208</c:v>
                </c:pt>
                <c:pt idx="77">
                  <c:v>43209</c:v>
                </c:pt>
                <c:pt idx="78">
                  <c:v>43210</c:v>
                </c:pt>
                <c:pt idx="79">
                  <c:v>43213</c:v>
                </c:pt>
                <c:pt idx="80">
                  <c:v>43214</c:v>
                </c:pt>
                <c:pt idx="81">
                  <c:v>43215</c:v>
                </c:pt>
                <c:pt idx="82">
                  <c:v>43216</c:v>
                </c:pt>
                <c:pt idx="83">
                  <c:v>43217</c:v>
                </c:pt>
                <c:pt idx="84">
                  <c:v>43220</c:v>
                </c:pt>
                <c:pt idx="85">
                  <c:v>43221</c:v>
                </c:pt>
                <c:pt idx="86">
                  <c:v>43222</c:v>
                </c:pt>
                <c:pt idx="87">
                  <c:v>43223</c:v>
                </c:pt>
                <c:pt idx="88">
                  <c:v>43224</c:v>
                </c:pt>
                <c:pt idx="89">
                  <c:v>43227</c:v>
                </c:pt>
                <c:pt idx="90">
                  <c:v>43228</c:v>
                </c:pt>
                <c:pt idx="91">
                  <c:v>43229</c:v>
                </c:pt>
                <c:pt idx="92">
                  <c:v>43230</c:v>
                </c:pt>
                <c:pt idx="93">
                  <c:v>43231</c:v>
                </c:pt>
                <c:pt idx="94">
                  <c:v>43234</c:v>
                </c:pt>
                <c:pt idx="95">
                  <c:v>43235</c:v>
                </c:pt>
                <c:pt idx="96">
                  <c:v>43236</c:v>
                </c:pt>
                <c:pt idx="97">
                  <c:v>43237</c:v>
                </c:pt>
                <c:pt idx="98">
                  <c:v>43238</c:v>
                </c:pt>
                <c:pt idx="99">
                  <c:v>43241</c:v>
                </c:pt>
                <c:pt idx="100">
                  <c:v>43242</c:v>
                </c:pt>
                <c:pt idx="101">
                  <c:v>43243</c:v>
                </c:pt>
                <c:pt idx="102">
                  <c:v>43244</c:v>
                </c:pt>
                <c:pt idx="103">
                  <c:v>43245</c:v>
                </c:pt>
                <c:pt idx="104">
                  <c:v>43248</c:v>
                </c:pt>
                <c:pt idx="105">
                  <c:v>43249</c:v>
                </c:pt>
                <c:pt idx="106">
                  <c:v>43250</c:v>
                </c:pt>
                <c:pt idx="107">
                  <c:v>43251</c:v>
                </c:pt>
                <c:pt idx="108">
                  <c:v>43252</c:v>
                </c:pt>
                <c:pt idx="109">
                  <c:v>43255</c:v>
                </c:pt>
                <c:pt idx="110">
                  <c:v>43256</c:v>
                </c:pt>
                <c:pt idx="111">
                  <c:v>43257</c:v>
                </c:pt>
                <c:pt idx="112">
                  <c:v>43258</c:v>
                </c:pt>
                <c:pt idx="113">
                  <c:v>43259</c:v>
                </c:pt>
                <c:pt idx="114">
                  <c:v>43262</c:v>
                </c:pt>
                <c:pt idx="115">
                  <c:v>43263</c:v>
                </c:pt>
                <c:pt idx="116">
                  <c:v>43264</c:v>
                </c:pt>
                <c:pt idx="117">
                  <c:v>43265</c:v>
                </c:pt>
                <c:pt idx="118">
                  <c:v>43266</c:v>
                </c:pt>
                <c:pt idx="119">
                  <c:v>43269</c:v>
                </c:pt>
                <c:pt idx="120">
                  <c:v>43270</c:v>
                </c:pt>
                <c:pt idx="121">
                  <c:v>43271</c:v>
                </c:pt>
                <c:pt idx="122">
                  <c:v>43272</c:v>
                </c:pt>
                <c:pt idx="123">
                  <c:v>43273</c:v>
                </c:pt>
                <c:pt idx="124">
                  <c:v>43276</c:v>
                </c:pt>
                <c:pt idx="125">
                  <c:v>43277</c:v>
                </c:pt>
                <c:pt idx="126">
                  <c:v>43278</c:v>
                </c:pt>
                <c:pt idx="127">
                  <c:v>43279</c:v>
                </c:pt>
                <c:pt idx="128">
                  <c:v>43280</c:v>
                </c:pt>
                <c:pt idx="129">
                  <c:v>43283</c:v>
                </c:pt>
                <c:pt idx="130">
                  <c:v>43284</c:v>
                </c:pt>
                <c:pt idx="131">
                  <c:v>43285</c:v>
                </c:pt>
                <c:pt idx="132">
                  <c:v>43286</c:v>
                </c:pt>
                <c:pt idx="133">
                  <c:v>43287</c:v>
                </c:pt>
                <c:pt idx="134">
                  <c:v>43290</c:v>
                </c:pt>
                <c:pt idx="135">
                  <c:v>43291</c:v>
                </c:pt>
                <c:pt idx="136">
                  <c:v>43292</c:v>
                </c:pt>
                <c:pt idx="137">
                  <c:v>43293</c:v>
                </c:pt>
                <c:pt idx="138">
                  <c:v>43294</c:v>
                </c:pt>
                <c:pt idx="139">
                  <c:v>43297</c:v>
                </c:pt>
                <c:pt idx="140">
                  <c:v>43298</c:v>
                </c:pt>
                <c:pt idx="141">
                  <c:v>43299</c:v>
                </c:pt>
                <c:pt idx="142">
                  <c:v>43300</c:v>
                </c:pt>
                <c:pt idx="143">
                  <c:v>43301</c:v>
                </c:pt>
                <c:pt idx="144">
                  <c:v>43304</c:v>
                </c:pt>
                <c:pt idx="145">
                  <c:v>43305</c:v>
                </c:pt>
                <c:pt idx="146">
                  <c:v>43306</c:v>
                </c:pt>
                <c:pt idx="147">
                  <c:v>43307</c:v>
                </c:pt>
                <c:pt idx="148">
                  <c:v>43308</c:v>
                </c:pt>
                <c:pt idx="149">
                  <c:v>43311</c:v>
                </c:pt>
                <c:pt idx="150">
                  <c:v>43312</c:v>
                </c:pt>
                <c:pt idx="151">
                  <c:v>43313</c:v>
                </c:pt>
                <c:pt idx="152">
                  <c:v>43314</c:v>
                </c:pt>
                <c:pt idx="153">
                  <c:v>43315</c:v>
                </c:pt>
                <c:pt idx="154">
                  <c:v>43318</c:v>
                </c:pt>
                <c:pt idx="155">
                  <c:v>43319</c:v>
                </c:pt>
                <c:pt idx="156">
                  <c:v>43320</c:v>
                </c:pt>
                <c:pt idx="157">
                  <c:v>43321</c:v>
                </c:pt>
                <c:pt idx="158">
                  <c:v>43322</c:v>
                </c:pt>
                <c:pt idx="159">
                  <c:v>43325</c:v>
                </c:pt>
                <c:pt idx="160">
                  <c:v>43326</c:v>
                </c:pt>
                <c:pt idx="161">
                  <c:v>43327</c:v>
                </c:pt>
                <c:pt idx="162">
                  <c:v>43328</c:v>
                </c:pt>
                <c:pt idx="163">
                  <c:v>43329</c:v>
                </c:pt>
                <c:pt idx="164">
                  <c:v>43332</c:v>
                </c:pt>
                <c:pt idx="165">
                  <c:v>43333</c:v>
                </c:pt>
                <c:pt idx="166">
                  <c:v>43334</c:v>
                </c:pt>
                <c:pt idx="167">
                  <c:v>43335</c:v>
                </c:pt>
                <c:pt idx="168">
                  <c:v>43336</c:v>
                </c:pt>
                <c:pt idx="169">
                  <c:v>43339</c:v>
                </c:pt>
                <c:pt idx="170">
                  <c:v>43340</c:v>
                </c:pt>
                <c:pt idx="171">
                  <c:v>43341</c:v>
                </c:pt>
                <c:pt idx="172">
                  <c:v>43342</c:v>
                </c:pt>
                <c:pt idx="173">
                  <c:v>43343</c:v>
                </c:pt>
                <c:pt idx="174">
                  <c:v>43346</c:v>
                </c:pt>
                <c:pt idx="175">
                  <c:v>43347</c:v>
                </c:pt>
                <c:pt idx="176">
                  <c:v>43348</c:v>
                </c:pt>
                <c:pt idx="177">
                  <c:v>43349</c:v>
                </c:pt>
                <c:pt idx="178">
                  <c:v>43350</c:v>
                </c:pt>
                <c:pt idx="179">
                  <c:v>43353</c:v>
                </c:pt>
                <c:pt idx="180">
                  <c:v>43354</c:v>
                </c:pt>
                <c:pt idx="181">
                  <c:v>43355</c:v>
                </c:pt>
                <c:pt idx="182">
                  <c:v>43356</c:v>
                </c:pt>
                <c:pt idx="183">
                  <c:v>43357</c:v>
                </c:pt>
                <c:pt idx="184">
                  <c:v>43360</c:v>
                </c:pt>
                <c:pt idx="185">
                  <c:v>43361</c:v>
                </c:pt>
                <c:pt idx="186">
                  <c:v>43362</c:v>
                </c:pt>
                <c:pt idx="187">
                  <c:v>43363</c:v>
                </c:pt>
                <c:pt idx="188">
                  <c:v>43364</c:v>
                </c:pt>
                <c:pt idx="189">
                  <c:v>43367</c:v>
                </c:pt>
                <c:pt idx="190">
                  <c:v>43368</c:v>
                </c:pt>
                <c:pt idx="191">
                  <c:v>43369</c:v>
                </c:pt>
                <c:pt idx="192">
                  <c:v>43370</c:v>
                </c:pt>
                <c:pt idx="193">
                  <c:v>43371</c:v>
                </c:pt>
                <c:pt idx="194">
                  <c:v>43374</c:v>
                </c:pt>
                <c:pt idx="195">
                  <c:v>43375</c:v>
                </c:pt>
                <c:pt idx="196">
                  <c:v>43376</c:v>
                </c:pt>
                <c:pt idx="197">
                  <c:v>43377</c:v>
                </c:pt>
                <c:pt idx="198">
                  <c:v>43378</c:v>
                </c:pt>
                <c:pt idx="199">
                  <c:v>43381</c:v>
                </c:pt>
                <c:pt idx="200">
                  <c:v>43382</c:v>
                </c:pt>
                <c:pt idx="201">
                  <c:v>43383</c:v>
                </c:pt>
                <c:pt idx="202">
                  <c:v>43384</c:v>
                </c:pt>
                <c:pt idx="203">
                  <c:v>43385</c:v>
                </c:pt>
                <c:pt idx="204">
                  <c:v>43388</c:v>
                </c:pt>
                <c:pt idx="205">
                  <c:v>43389</c:v>
                </c:pt>
                <c:pt idx="206">
                  <c:v>43390</c:v>
                </c:pt>
                <c:pt idx="207">
                  <c:v>43391</c:v>
                </c:pt>
                <c:pt idx="208">
                  <c:v>43392</c:v>
                </c:pt>
                <c:pt idx="209">
                  <c:v>43395</c:v>
                </c:pt>
                <c:pt idx="210">
                  <c:v>43396</c:v>
                </c:pt>
                <c:pt idx="211">
                  <c:v>43397</c:v>
                </c:pt>
                <c:pt idx="212">
                  <c:v>43398</c:v>
                </c:pt>
                <c:pt idx="213">
                  <c:v>43399</c:v>
                </c:pt>
                <c:pt idx="214">
                  <c:v>43402</c:v>
                </c:pt>
                <c:pt idx="215">
                  <c:v>43403</c:v>
                </c:pt>
                <c:pt idx="216">
                  <c:v>43404</c:v>
                </c:pt>
                <c:pt idx="217">
                  <c:v>43405</c:v>
                </c:pt>
                <c:pt idx="218">
                  <c:v>43406</c:v>
                </c:pt>
                <c:pt idx="219">
                  <c:v>43409</c:v>
                </c:pt>
                <c:pt idx="220">
                  <c:v>43410</c:v>
                </c:pt>
                <c:pt idx="221">
                  <c:v>43411</c:v>
                </c:pt>
                <c:pt idx="222">
                  <c:v>43412</c:v>
                </c:pt>
                <c:pt idx="223">
                  <c:v>43413</c:v>
                </c:pt>
                <c:pt idx="224">
                  <c:v>43416</c:v>
                </c:pt>
                <c:pt idx="225">
                  <c:v>43417</c:v>
                </c:pt>
                <c:pt idx="226">
                  <c:v>43418</c:v>
                </c:pt>
                <c:pt idx="227">
                  <c:v>43419</c:v>
                </c:pt>
                <c:pt idx="228">
                  <c:v>43420</c:v>
                </c:pt>
                <c:pt idx="229">
                  <c:v>43423</c:v>
                </c:pt>
                <c:pt idx="230">
                  <c:v>43424</c:v>
                </c:pt>
                <c:pt idx="231">
                  <c:v>43425</c:v>
                </c:pt>
                <c:pt idx="232">
                  <c:v>43426</c:v>
                </c:pt>
                <c:pt idx="233">
                  <c:v>43427</c:v>
                </c:pt>
                <c:pt idx="234">
                  <c:v>43430</c:v>
                </c:pt>
                <c:pt idx="235">
                  <c:v>43431</c:v>
                </c:pt>
                <c:pt idx="236">
                  <c:v>43432</c:v>
                </c:pt>
                <c:pt idx="237">
                  <c:v>43433</c:v>
                </c:pt>
                <c:pt idx="238">
                  <c:v>43434</c:v>
                </c:pt>
                <c:pt idx="239">
                  <c:v>43437</c:v>
                </c:pt>
                <c:pt idx="240">
                  <c:v>43438</c:v>
                </c:pt>
                <c:pt idx="241">
                  <c:v>43439</c:v>
                </c:pt>
                <c:pt idx="242">
                  <c:v>43440</c:v>
                </c:pt>
                <c:pt idx="243">
                  <c:v>43441</c:v>
                </c:pt>
                <c:pt idx="244">
                  <c:v>43444</c:v>
                </c:pt>
                <c:pt idx="245">
                  <c:v>43445</c:v>
                </c:pt>
                <c:pt idx="246">
                  <c:v>43446</c:v>
                </c:pt>
                <c:pt idx="247">
                  <c:v>43447</c:v>
                </c:pt>
                <c:pt idx="248">
                  <c:v>43448</c:v>
                </c:pt>
                <c:pt idx="249">
                  <c:v>43451</c:v>
                </c:pt>
                <c:pt idx="250">
                  <c:v>43452</c:v>
                </c:pt>
                <c:pt idx="251">
                  <c:v>43453</c:v>
                </c:pt>
                <c:pt idx="252">
                  <c:v>43454</c:v>
                </c:pt>
                <c:pt idx="253">
                  <c:v>43455</c:v>
                </c:pt>
                <c:pt idx="254">
                  <c:v>43458</c:v>
                </c:pt>
                <c:pt idx="255">
                  <c:v>43459</c:v>
                </c:pt>
                <c:pt idx="256">
                  <c:v>43460</c:v>
                </c:pt>
                <c:pt idx="257">
                  <c:v>43461</c:v>
                </c:pt>
                <c:pt idx="258">
                  <c:v>43462</c:v>
                </c:pt>
                <c:pt idx="259">
                  <c:v>43465</c:v>
                </c:pt>
                <c:pt idx="260">
                  <c:v>43466</c:v>
                </c:pt>
                <c:pt idx="261">
                  <c:v>43467</c:v>
                </c:pt>
                <c:pt idx="262">
                  <c:v>43468</c:v>
                </c:pt>
                <c:pt idx="263">
                  <c:v>43469</c:v>
                </c:pt>
                <c:pt idx="264">
                  <c:v>43472</c:v>
                </c:pt>
                <c:pt idx="265">
                  <c:v>43473</c:v>
                </c:pt>
                <c:pt idx="266">
                  <c:v>43474</c:v>
                </c:pt>
                <c:pt idx="267">
                  <c:v>43475</c:v>
                </c:pt>
                <c:pt idx="268">
                  <c:v>43476</c:v>
                </c:pt>
                <c:pt idx="269">
                  <c:v>43479</c:v>
                </c:pt>
                <c:pt idx="270">
                  <c:v>43480</c:v>
                </c:pt>
                <c:pt idx="271">
                  <c:v>43481</c:v>
                </c:pt>
                <c:pt idx="272">
                  <c:v>43482</c:v>
                </c:pt>
                <c:pt idx="273">
                  <c:v>43483</c:v>
                </c:pt>
                <c:pt idx="274">
                  <c:v>43486</c:v>
                </c:pt>
                <c:pt idx="275">
                  <c:v>43487</c:v>
                </c:pt>
                <c:pt idx="276">
                  <c:v>43488</c:v>
                </c:pt>
                <c:pt idx="277">
                  <c:v>43489</c:v>
                </c:pt>
                <c:pt idx="278">
                  <c:v>43490</c:v>
                </c:pt>
                <c:pt idx="279">
                  <c:v>43493</c:v>
                </c:pt>
                <c:pt idx="280">
                  <c:v>43494</c:v>
                </c:pt>
                <c:pt idx="281">
                  <c:v>43495</c:v>
                </c:pt>
                <c:pt idx="282">
                  <c:v>43496</c:v>
                </c:pt>
                <c:pt idx="283">
                  <c:v>43497</c:v>
                </c:pt>
                <c:pt idx="284">
                  <c:v>43500</c:v>
                </c:pt>
                <c:pt idx="285">
                  <c:v>43501</c:v>
                </c:pt>
                <c:pt idx="286">
                  <c:v>43502</c:v>
                </c:pt>
                <c:pt idx="287">
                  <c:v>43503</c:v>
                </c:pt>
                <c:pt idx="288">
                  <c:v>43504</c:v>
                </c:pt>
                <c:pt idx="289">
                  <c:v>43507</c:v>
                </c:pt>
                <c:pt idx="290">
                  <c:v>43508</c:v>
                </c:pt>
                <c:pt idx="291">
                  <c:v>43509</c:v>
                </c:pt>
                <c:pt idx="292">
                  <c:v>43510</c:v>
                </c:pt>
                <c:pt idx="293">
                  <c:v>43511</c:v>
                </c:pt>
                <c:pt idx="294">
                  <c:v>43514</c:v>
                </c:pt>
                <c:pt idx="295">
                  <c:v>43515</c:v>
                </c:pt>
                <c:pt idx="296">
                  <c:v>43516</c:v>
                </c:pt>
                <c:pt idx="297">
                  <c:v>43517</c:v>
                </c:pt>
                <c:pt idx="298">
                  <c:v>43518</c:v>
                </c:pt>
                <c:pt idx="299">
                  <c:v>43521</c:v>
                </c:pt>
                <c:pt idx="300">
                  <c:v>43522</c:v>
                </c:pt>
                <c:pt idx="301">
                  <c:v>43523</c:v>
                </c:pt>
                <c:pt idx="302">
                  <c:v>43524</c:v>
                </c:pt>
                <c:pt idx="303">
                  <c:v>43525</c:v>
                </c:pt>
                <c:pt idx="304">
                  <c:v>43528</c:v>
                </c:pt>
                <c:pt idx="305">
                  <c:v>43529</c:v>
                </c:pt>
                <c:pt idx="306">
                  <c:v>43530</c:v>
                </c:pt>
                <c:pt idx="307">
                  <c:v>43531</c:v>
                </c:pt>
                <c:pt idx="308">
                  <c:v>43532</c:v>
                </c:pt>
                <c:pt idx="309">
                  <c:v>43535</c:v>
                </c:pt>
                <c:pt idx="310">
                  <c:v>43536</c:v>
                </c:pt>
                <c:pt idx="311">
                  <c:v>43537</c:v>
                </c:pt>
                <c:pt idx="312">
                  <c:v>43538</c:v>
                </c:pt>
                <c:pt idx="313">
                  <c:v>43539</c:v>
                </c:pt>
                <c:pt idx="314">
                  <c:v>43542</c:v>
                </c:pt>
                <c:pt idx="315">
                  <c:v>43543</c:v>
                </c:pt>
                <c:pt idx="316">
                  <c:v>43544</c:v>
                </c:pt>
                <c:pt idx="317">
                  <c:v>43545</c:v>
                </c:pt>
                <c:pt idx="318">
                  <c:v>43546</c:v>
                </c:pt>
                <c:pt idx="319">
                  <c:v>43549</c:v>
                </c:pt>
                <c:pt idx="320">
                  <c:v>43550</c:v>
                </c:pt>
                <c:pt idx="321">
                  <c:v>43551</c:v>
                </c:pt>
                <c:pt idx="322">
                  <c:v>43552</c:v>
                </c:pt>
                <c:pt idx="323">
                  <c:v>43553</c:v>
                </c:pt>
                <c:pt idx="324">
                  <c:v>43556</c:v>
                </c:pt>
                <c:pt idx="325">
                  <c:v>43557</c:v>
                </c:pt>
                <c:pt idx="326">
                  <c:v>43558</c:v>
                </c:pt>
                <c:pt idx="327">
                  <c:v>43559</c:v>
                </c:pt>
                <c:pt idx="328">
                  <c:v>43560</c:v>
                </c:pt>
                <c:pt idx="329">
                  <c:v>43563</c:v>
                </c:pt>
                <c:pt idx="330">
                  <c:v>43564</c:v>
                </c:pt>
                <c:pt idx="331">
                  <c:v>43565</c:v>
                </c:pt>
                <c:pt idx="332">
                  <c:v>43566</c:v>
                </c:pt>
                <c:pt idx="333">
                  <c:v>43567</c:v>
                </c:pt>
                <c:pt idx="334">
                  <c:v>43570</c:v>
                </c:pt>
                <c:pt idx="335">
                  <c:v>43571</c:v>
                </c:pt>
                <c:pt idx="336">
                  <c:v>43572</c:v>
                </c:pt>
                <c:pt idx="337">
                  <c:v>43573</c:v>
                </c:pt>
                <c:pt idx="338">
                  <c:v>43574</c:v>
                </c:pt>
                <c:pt idx="339">
                  <c:v>43577</c:v>
                </c:pt>
                <c:pt idx="340">
                  <c:v>43578</c:v>
                </c:pt>
                <c:pt idx="341">
                  <c:v>43579</c:v>
                </c:pt>
                <c:pt idx="342">
                  <c:v>43580</c:v>
                </c:pt>
                <c:pt idx="343">
                  <c:v>43581</c:v>
                </c:pt>
                <c:pt idx="344">
                  <c:v>43584</c:v>
                </c:pt>
                <c:pt idx="345">
                  <c:v>43585</c:v>
                </c:pt>
                <c:pt idx="346">
                  <c:v>43586</c:v>
                </c:pt>
                <c:pt idx="347">
                  <c:v>43587</c:v>
                </c:pt>
                <c:pt idx="348">
                  <c:v>43588</c:v>
                </c:pt>
                <c:pt idx="349">
                  <c:v>43591</c:v>
                </c:pt>
                <c:pt idx="350">
                  <c:v>43592</c:v>
                </c:pt>
                <c:pt idx="351">
                  <c:v>43593</c:v>
                </c:pt>
                <c:pt idx="352">
                  <c:v>43594</c:v>
                </c:pt>
                <c:pt idx="353">
                  <c:v>43595</c:v>
                </c:pt>
                <c:pt idx="354">
                  <c:v>43598</c:v>
                </c:pt>
                <c:pt idx="355">
                  <c:v>43599</c:v>
                </c:pt>
                <c:pt idx="356">
                  <c:v>43600</c:v>
                </c:pt>
                <c:pt idx="357">
                  <c:v>43601</c:v>
                </c:pt>
                <c:pt idx="358">
                  <c:v>43602</c:v>
                </c:pt>
                <c:pt idx="359">
                  <c:v>43605</c:v>
                </c:pt>
                <c:pt idx="360">
                  <c:v>43606</c:v>
                </c:pt>
                <c:pt idx="361">
                  <c:v>43607</c:v>
                </c:pt>
                <c:pt idx="362">
                  <c:v>43608</c:v>
                </c:pt>
                <c:pt idx="363">
                  <c:v>43609</c:v>
                </c:pt>
                <c:pt idx="364">
                  <c:v>43612</c:v>
                </c:pt>
                <c:pt idx="365">
                  <c:v>43613</c:v>
                </c:pt>
                <c:pt idx="366">
                  <c:v>43614</c:v>
                </c:pt>
                <c:pt idx="367">
                  <c:v>43615</c:v>
                </c:pt>
                <c:pt idx="368">
                  <c:v>43616</c:v>
                </c:pt>
                <c:pt idx="369">
                  <c:v>43619</c:v>
                </c:pt>
                <c:pt idx="370">
                  <c:v>43620</c:v>
                </c:pt>
                <c:pt idx="371">
                  <c:v>43621</c:v>
                </c:pt>
                <c:pt idx="372">
                  <c:v>43622</c:v>
                </c:pt>
                <c:pt idx="373">
                  <c:v>43623</c:v>
                </c:pt>
                <c:pt idx="374">
                  <c:v>43626</c:v>
                </c:pt>
                <c:pt idx="375">
                  <c:v>43627</c:v>
                </c:pt>
                <c:pt idx="376">
                  <c:v>43628</c:v>
                </c:pt>
                <c:pt idx="377">
                  <c:v>43629</c:v>
                </c:pt>
                <c:pt idx="378">
                  <c:v>43630</c:v>
                </c:pt>
                <c:pt idx="379">
                  <c:v>43633</c:v>
                </c:pt>
                <c:pt idx="380">
                  <c:v>43634</c:v>
                </c:pt>
                <c:pt idx="381">
                  <c:v>43635</c:v>
                </c:pt>
                <c:pt idx="382">
                  <c:v>43636</c:v>
                </c:pt>
                <c:pt idx="383">
                  <c:v>43637</c:v>
                </c:pt>
                <c:pt idx="384">
                  <c:v>43640</c:v>
                </c:pt>
                <c:pt idx="385">
                  <c:v>43641</c:v>
                </c:pt>
                <c:pt idx="386">
                  <c:v>43642</c:v>
                </c:pt>
                <c:pt idx="387">
                  <c:v>43643</c:v>
                </c:pt>
                <c:pt idx="388">
                  <c:v>43644</c:v>
                </c:pt>
                <c:pt idx="389">
                  <c:v>43647</c:v>
                </c:pt>
                <c:pt idx="390">
                  <c:v>43648</c:v>
                </c:pt>
                <c:pt idx="391">
                  <c:v>43649</c:v>
                </c:pt>
                <c:pt idx="392">
                  <c:v>43650</c:v>
                </c:pt>
                <c:pt idx="393">
                  <c:v>43651</c:v>
                </c:pt>
                <c:pt idx="394">
                  <c:v>43654</c:v>
                </c:pt>
                <c:pt idx="395">
                  <c:v>43655</c:v>
                </c:pt>
                <c:pt idx="396">
                  <c:v>43656</c:v>
                </c:pt>
                <c:pt idx="397">
                  <c:v>43657</c:v>
                </c:pt>
                <c:pt idx="398">
                  <c:v>43658</c:v>
                </c:pt>
                <c:pt idx="399">
                  <c:v>43661</c:v>
                </c:pt>
                <c:pt idx="400">
                  <c:v>43662</c:v>
                </c:pt>
                <c:pt idx="401">
                  <c:v>43663</c:v>
                </c:pt>
                <c:pt idx="402">
                  <c:v>43664</c:v>
                </c:pt>
                <c:pt idx="403">
                  <c:v>43665</c:v>
                </c:pt>
                <c:pt idx="404">
                  <c:v>43668</c:v>
                </c:pt>
                <c:pt idx="405">
                  <c:v>43669</c:v>
                </c:pt>
                <c:pt idx="406">
                  <c:v>43670</c:v>
                </c:pt>
                <c:pt idx="407">
                  <c:v>43671</c:v>
                </c:pt>
                <c:pt idx="408">
                  <c:v>43672</c:v>
                </c:pt>
                <c:pt idx="409">
                  <c:v>43675</c:v>
                </c:pt>
                <c:pt idx="410">
                  <c:v>43676</c:v>
                </c:pt>
                <c:pt idx="411">
                  <c:v>43677</c:v>
                </c:pt>
                <c:pt idx="412">
                  <c:v>43678</c:v>
                </c:pt>
                <c:pt idx="413">
                  <c:v>43679</c:v>
                </c:pt>
                <c:pt idx="414">
                  <c:v>43682</c:v>
                </c:pt>
                <c:pt idx="415">
                  <c:v>43683</c:v>
                </c:pt>
                <c:pt idx="416">
                  <c:v>43684</c:v>
                </c:pt>
                <c:pt idx="417">
                  <c:v>43685</c:v>
                </c:pt>
                <c:pt idx="418">
                  <c:v>43686</c:v>
                </c:pt>
                <c:pt idx="419">
                  <c:v>43689</c:v>
                </c:pt>
                <c:pt idx="420">
                  <c:v>43690</c:v>
                </c:pt>
                <c:pt idx="421">
                  <c:v>43691</c:v>
                </c:pt>
                <c:pt idx="422">
                  <c:v>43692</c:v>
                </c:pt>
                <c:pt idx="423">
                  <c:v>43693</c:v>
                </c:pt>
                <c:pt idx="424">
                  <c:v>43696</c:v>
                </c:pt>
                <c:pt idx="425">
                  <c:v>43697</c:v>
                </c:pt>
                <c:pt idx="426">
                  <c:v>43698</c:v>
                </c:pt>
                <c:pt idx="427">
                  <c:v>43699</c:v>
                </c:pt>
                <c:pt idx="428">
                  <c:v>43700</c:v>
                </c:pt>
                <c:pt idx="429">
                  <c:v>43703</c:v>
                </c:pt>
                <c:pt idx="430">
                  <c:v>43704</c:v>
                </c:pt>
                <c:pt idx="431">
                  <c:v>43705</c:v>
                </c:pt>
                <c:pt idx="432">
                  <c:v>43706</c:v>
                </c:pt>
                <c:pt idx="433">
                  <c:v>43707</c:v>
                </c:pt>
                <c:pt idx="434">
                  <c:v>43710</c:v>
                </c:pt>
                <c:pt idx="435">
                  <c:v>43711</c:v>
                </c:pt>
                <c:pt idx="436">
                  <c:v>43712</c:v>
                </c:pt>
                <c:pt idx="437">
                  <c:v>43713</c:v>
                </c:pt>
                <c:pt idx="438">
                  <c:v>43714</c:v>
                </c:pt>
                <c:pt idx="439">
                  <c:v>43717</c:v>
                </c:pt>
                <c:pt idx="440">
                  <c:v>43718</c:v>
                </c:pt>
                <c:pt idx="441">
                  <c:v>43719</c:v>
                </c:pt>
                <c:pt idx="442">
                  <c:v>43720</c:v>
                </c:pt>
                <c:pt idx="443">
                  <c:v>43721</c:v>
                </c:pt>
                <c:pt idx="444">
                  <c:v>43724</c:v>
                </c:pt>
                <c:pt idx="445">
                  <c:v>43725</c:v>
                </c:pt>
                <c:pt idx="446">
                  <c:v>43726</c:v>
                </c:pt>
                <c:pt idx="447">
                  <c:v>43727</c:v>
                </c:pt>
                <c:pt idx="448">
                  <c:v>43728</c:v>
                </c:pt>
                <c:pt idx="449">
                  <c:v>43731</c:v>
                </c:pt>
                <c:pt idx="450">
                  <c:v>43732</c:v>
                </c:pt>
                <c:pt idx="451">
                  <c:v>43733</c:v>
                </c:pt>
                <c:pt idx="452">
                  <c:v>43734</c:v>
                </c:pt>
                <c:pt idx="453">
                  <c:v>43735</c:v>
                </c:pt>
                <c:pt idx="454">
                  <c:v>43738</c:v>
                </c:pt>
                <c:pt idx="455">
                  <c:v>43739</c:v>
                </c:pt>
                <c:pt idx="456">
                  <c:v>43740</c:v>
                </c:pt>
                <c:pt idx="457">
                  <c:v>43741</c:v>
                </c:pt>
                <c:pt idx="458">
                  <c:v>43742</c:v>
                </c:pt>
                <c:pt idx="459">
                  <c:v>43745</c:v>
                </c:pt>
                <c:pt idx="460">
                  <c:v>43746</c:v>
                </c:pt>
                <c:pt idx="461">
                  <c:v>43747</c:v>
                </c:pt>
              </c:numCache>
            </c:numRef>
          </c:cat>
          <c:val>
            <c:numRef>
              <c:f>'Figs (USD)'!$AA$8:$AA$509</c:f>
              <c:numCache>
                <c:formatCode>General</c:formatCode>
                <c:ptCount val="502"/>
                <c:pt idx="0">
                  <c:v>100</c:v>
                </c:pt>
                <c:pt idx="1">
                  <c:v>100.63988189078607</c:v>
                </c:pt>
                <c:pt idx="2">
                  <c:v>101.04532589462907</c:v>
                </c:pt>
                <c:pt idx="3">
                  <c:v>101.75605847593117</c:v>
                </c:pt>
                <c:pt idx="4">
                  <c:v>101.92520986271288</c:v>
                </c:pt>
                <c:pt idx="5">
                  <c:v>102.05800853917746</c:v>
                </c:pt>
                <c:pt idx="6">
                  <c:v>101.94449905594237</c:v>
                </c:pt>
                <c:pt idx="7">
                  <c:v>102.66153771964642</c:v>
                </c:pt>
                <c:pt idx="8">
                  <c:v>103.35446489181359</c:v>
                </c:pt>
                <c:pt idx="9">
                  <c:v>103.35446489181359</c:v>
                </c:pt>
                <c:pt idx="10">
                  <c:v>102.99019589659508</c:v>
                </c:pt>
                <c:pt idx="11">
                  <c:v>103.95984880240077</c:v>
                </c:pt>
                <c:pt idx="12">
                  <c:v>103.79181025368999</c:v>
                </c:pt>
                <c:pt idx="13">
                  <c:v>104.24696102470129</c:v>
                </c:pt>
                <c:pt idx="14">
                  <c:v>105.08789566030246</c:v>
                </c:pt>
                <c:pt idx="15">
                  <c:v>105.31639841086724</c:v>
                </c:pt>
                <c:pt idx="16">
                  <c:v>105.25741799310782</c:v>
                </c:pt>
                <c:pt idx="17">
                  <c:v>105.32084976315096</c:v>
                </c:pt>
                <c:pt idx="18">
                  <c:v>106.56797029464244</c:v>
                </c:pt>
                <c:pt idx="19">
                  <c:v>105.85056068491474</c:v>
                </c:pt>
                <c:pt idx="20">
                  <c:v>104.69691855138159</c:v>
                </c:pt>
                <c:pt idx="21">
                  <c:v>104.74810910264448</c:v>
                </c:pt>
                <c:pt idx="22">
                  <c:v>104.6802259803176</c:v>
                </c:pt>
                <c:pt idx="23">
                  <c:v>102.46011402880767</c:v>
                </c:pt>
                <c:pt idx="24">
                  <c:v>98.261375987180102</c:v>
                </c:pt>
                <c:pt idx="25">
                  <c:v>99.975146616415842</c:v>
                </c:pt>
                <c:pt idx="26">
                  <c:v>99.475111376543595</c:v>
                </c:pt>
                <c:pt idx="27">
                  <c:v>95.741168702542097</c:v>
                </c:pt>
                <c:pt idx="28">
                  <c:v>97.171165623690115</c:v>
                </c:pt>
                <c:pt idx="29">
                  <c:v>98.523263879872843</c:v>
                </c:pt>
                <c:pt idx="30">
                  <c:v>98.780700420281846</c:v>
                </c:pt>
                <c:pt idx="31">
                  <c:v>100.10460677866764</c:v>
                </c:pt>
                <c:pt idx="32">
                  <c:v>101.31277797767648</c:v>
                </c:pt>
                <c:pt idx="33">
                  <c:v>101.35061447208817</c:v>
                </c:pt>
                <c:pt idx="34">
                  <c:v>101.35061447208817</c:v>
                </c:pt>
                <c:pt idx="35">
                  <c:v>100.75858461835219</c:v>
                </c:pt>
                <c:pt idx="36">
                  <c:v>100.20476220505155</c:v>
                </c:pt>
                <c:pt idx="37">
                  <c:v>100.30232100926995</c:v>
                </c:pt>
                <c:pt idx="38">
                  <c:v>101.91000107574347</c:v>
                </c:pt>
                <c:pt idx="39">
                  <c:v>103.10815673211391</c:v>
                </c:pt>
                <c:pt idx="40">
                  <c:v>101.79797537660295</c:v>
                </c:pt>
                <c:pt idx="41">
                  <c:v>100.66844473460667</c:v>
                </c:pt>
                <c:pt idx="42">
                  <c:v>99.32710391310961</c:v>
                </c:pt>
                <c:pt idx="43">
                  <c:v>99.830848613218294</c:v>
                </c:pt>
                <c:pt idx="44">
                  <c:v>100.93218735741762</c:v>
                </c:pt>
                <c:pt idx="45">
                  <c:v>101.19852660239408</c:v>
                </c:pt>
                <c:pt idx="46">
                  <c:v>101.14956172727307</c:v>
                </c:pt>
                <c:pt idx="47">
                  <c:v>101.60100303804793</c:v>
                </c:pt>
                <c:pt idx="48">
                  <c:v>103.36670611059385</c:v>
                </c:pt>
                <c:pt idx="49">
                  <c:v>103.23502027220019</c:v>
                </c:pt>
                <c:pt idx="50">
                  <c:v>102.5780748643265</c:v>
                </c:pt>
                <c:pt idx="51">
                  <c:v>101.99086730889789</c:v>
                </c:pt>
                <c:pt idx="52">
                  <c:v>101.9111139138144</c:v>
                </c:pt>
                <c:pt idx="53">
                  <c:v>102.08471665287985</c:v>
                </c:pt>
                <c:pt idx="54">
                  <c:v>100.63468864645506</c:v>
                </c:pt>
                <c:pt idx="55">
                  <c:v>100.78380894795998</c:v>
                </c:pt>
                <c:pt idx="56">
                  <c:v>100.59796499011429</c:v>
                </c:pt>
                <c:pt idx="57">
                  <c:v>98.06662932476695</c:v>
                </c:pt>
                <c:pt idx="58">
                  <c:v>96.010475515707725</c:v>
                </c:pt>
                <c:pt idx="59">
                  <c:v>98.617855115902088</c:v>
                </c:pt>
                <c:pt idx="60">
                  <c:v>96.914100029304734</c:v>
                </c:pt>
                <c:pt idx="61">
                  <c:v>96.631439159287936</c:v>
                </c:pt>
                <c:pt idx="62">
                  <c:v>97.96202254609932</c:v>
                </c:pt>
                <c:pt idx="63">
                  <c:v>97.96202254609932</c:v>
                </c:pt>
                <c:pt idx="64">
                  <c:v>95.773811952622779</c:v>
                </c:pt>
                <c:pt idx="65">
                  <c:v>96.981983151631596</c:v>
                </c:pt>
                <c:pt idx="66">
                  <c:v>98.103723927131369</c:v>
                </c:pt>
                <c:pt idx="67">
                  <c:v>98.77699096004541</c:v>
                </c:pt>
                <c:pt idx="68">
                  <c:v>96.611779020034788</c:v>
                </c:pt>
                <c:pt idx="69">
                  <c:v>96.934131114581518</c:v>
                </c:pt>
                <c:pt idx="70">
                  <c:v>98.555536183929874</c:v>
                </c:pt>
                <c:pt idx="71">
                  <c:v>98.010987421220335</c:v>
                </c:pt>
                <c:pt idx="72">
                  <c:v>98.819649752764477</c:v>
                </c:pt>
                <c:pt idx="73">
                  <c:v>98.534392260582166</c:v>
                </c:pt>
                <c:pt idx="74">
                  <c:v>99.333409995511559</c:v>
                </c:pt>
                <c:pt idx="75">
                  <c:v>100.39246089301545</c:v>
                </c:pt>
                <c:pt idx="76">
                  <c:v>100.47592374833538</c:v>
                </c:pt>
                <c:pt idx="77">
                  <c:v>99.90058646566338</c:v>
                </c:pt>
                <c:pt idx="78">
                  <c:v>99.047781557305598</c:v>
                </c:pt>
                <c:pt idx="79">
                  <c:v>99.053345747660259</c:v>
                </c:pt>
                <c:pt idx="80">
                  <c:v>97.727955605179886</c:v>
                </c:pt>
                <c:pt idx="81">
                  <c:v>97.907493480623643</c:v>
                </c:pt>
                <c:pt idx="82">
                  <c:v>98.929078829739481</c:v>
                </c:pt>
                <c:pt idx="83">
                  <c:v>99.039249798761787</c:v>
                </c:pt>
                <c:pt idx="84">
                  <c:v>98.228361791075784</c:v>
                </c:pt>
                <c:pt idx="85">
                  <c:v>98.478750357035551</c:v>
                </c:pt>
                <c:pt idx="86">
                  <c:v>97.769130613804393</c:v>
                </c:pt>
                <c:pt idx="87">
                  <c:v>97.548788675759795</c:v>
                </c:pt>
                <c:pt idx="88">
                  <c:v>98.798505829416769</c:v>
                </c:pt>
                <c:pt idx="89">
                  <c:v>99.140147117192981</c:v>
                </c:pt>
                <c:pt idx="90">
                  <c:v>99.113809949514248</c:v>
                </c:pt>
                <c:pt idx="91">
                  <c:v>100.07344731268154</c:v>
                </c:pt>
                <c:pt idx="92">
                  <c:v>101.01119886045382</c:v>
                </c:pt>
                <c:pt idx="93">
                  <c:v>101.18368876144832</c:v>
                </c:pt>
                <c:pt idx="94">
                  <c:v>101.27308675314656</c:v>
                </c:pt>
                <c:pt idx="95">
                  <c:v>100.58015958097937</c:v>
                </c:pt>
                <c:pt idx="96">
                  <c:v>100.98857115301153</c:v>
                </c:pt>
                <c:pt idx="97">
                  <c:v>100.90214072950245</c:v>
                </c:pt>
                <c:pt idx="98">
                  <c:v>100.63654337657327</c:v>
                </c:pt>
                <c:pt idx="99">
                  <c:v>101.37991920795605</c:v>
                </c:pt>
                <c:pt idx="100">
                  <c:v>101.06201846569306</c:v>
                </c:pt>
                <c:pt idx="101">
                  <c:v>101.39030569661809</c:v>
                </c:pt>
                <c:pt idx="102">
                  <c:v>101.1851725455429</c:v>
                </c:pt>
                <c:pt idx="103">
                  <c:v>100.94665425233974</c:v>
                </c:pt>
                <c:pt idx="104">
                  <c:v>100.94665425233974</c:v>
                </c:pt>
                <c:pt idx="105">
                  <c:v>99.779287115931766</c:v>
                </c:pt>
                <c:pt idx="106">
                  <c:v>101.04606778667636</c:v>
                </c:pt>
                <c:pt idx="107">
                  <c:v>100.35091493836732</c:v>
                </c:pt>
                <c:pt idx="108">
                  <c:v>101.43964151776275</c:v>
                </c:pt>
                <c:pt idx="109">
                  <c:v>101.89405039672677</c:v>
                </c:pt>
                <c:pt idx="110">
                  <c:v>101.96564297929008</c:v>
                </c:pt>
                <c:pt idx="111">
                  <c:v>102.83922086497194</c:v>
                </c:pt>
                <c:pt idx="112">
                  <c:v>102.76577355229041</c:v>
                </c:pt>
                <c:pt idx="113">
                  <c:v>103.0870128087662</c:v>
                </c:pt>
                <c:pt idx="114">
                  <c:v>103.1971837777885</c:v>
                </c:pt>
                <c:pt idx="115">
                  <c:v>103.37709259925589</c:v>
                </c:pt>
                <c:pt idx="116">
                  <c:v>102.9608911607272</c:v>
                </c:pt>
                <c:pt idx="117">
                  <c:v>103.21536013294705</c:v>
                </c:pt>
                <c:pt idx="118">
                  <c:v>103.11038240825577</c:v>
                </c:pt>
                <c:pt idx="119">
                  <c:v>102.89115330828211</c:v>
                </c:pt>
                <c:pt idx="120">
                  <c:v>102.4771775458953</c:v>
                </c:pt>
                <c:pt idx="121">
                  <c:v>102.65263501507896</c:v>
                </c:pt>
                <c:pt idx="122">
                  <c:v>102.00125379755993</c:v>
                </c:pt>
                <c:pt idx="123">
                  <c:v>102.1911781616657</c:v>
                </c:pt>
                <c:pt idx="124">
                  <c:v>100.78863124626736</c:v>
                </c:pt>
                <c:pt idx="125">
                  <c:v>101.01082791443018</c:v>
                </c:pt>
                <c:pt idx="126">
                  <c:v>100.14170138103205</c:v>
                </c:pt>
                <c:pt idx="127">
                  <c:v>100.7604393484704</c:v>
                </c:pt>
                <c:pt idx="128">
                  <c:v>100.83685422934109</c:v>
                </c:pt>
                <c:pt idx="129">
                  <c:v>101.14622321306027</c:v>
                </c:pt>
                <c:pt idx="130">
                  <c:v>100.64581702716438</c:v>
                </c:pt>
                <c:pt idx="131">
                  <c:v>100.64581702716438</c:v>
                </c:pt>
                <c:pt idx="132">
                  <c:v>101.51345977646793</c:v>
                </c:pt>
                <c:pt idx="133">
                  <c:v>102.37442549734588</c:v>
                </c:pt>
                <c:pt idx="134">
                  <c:v>103.27767906491927</c:v>
                </c:pt>
                <c:pt idx="135">
                  <c:v>103.63638386978312</c:v>
                </c:pt>
                <c:pt idx="136">
                  <c:v>102.9011688509205</c:v>
                </c:pt>
                <c:pt idx="137">
                  <c:v>103.80145485030474</c:v>
                </c:pt>
                <c:pt idx="138">
                  <c:v>103.91348054944525</c:v>
                </c:pt>
                <c:pt idx="139">
                  <c:v>103.80664809463575</c:v>
                </c:pt>
                <c:pt idx="140">
                  <c:v>104.21914007292798</c:v>
                </c:pt>
                <c:pt idx="141">
                  <c:v>104.44430430927996</c:v>
                </c:pt>
                <c:pt idx="142">
                  <c:v>104.03144138496408</c:v>
                </c:pt>
                <c:pt idx="143">
                  <c:v>103.93276974267475</c:v>
                </c:pt>
                <c:pt idx="144">
                  <c:v>104.12380694485145</c:v>
                </c:pt>
                <c:pt idx="145">
                  <c:v>104.62161650858184</c:v>
                </c:pt>
                <c:pt idx="146">
                  <c:v>105.57383495127624</c:v>
                </c:pt>
                <c:pt idx="147">
                  <c:v>105.25370853287139</c:v>
                </c:pt>
                <c:pt idx="148">
                  <c:v>104.56300703684607</c:v>
                </c:pt>
                <c:pt idx="149">
                  <c:v>103.96133258649535</c:v>
                </c:pt>
                <c:pt idx="150">
                  <c:v>104.46915769286412</c:v>
                </c:pt>
                <c:pt idx="151">
                  <c:v>104.3604705079364</c:v>
                </c:pt>
                <c:pt idx="152">
                  <c:v>104.87460169670712</c:v>
                </c:pt>
                <c:pt idx="153">
                  <c:v>105.36165382575182</c:v>
                </c:pt>
                <c:pt idx="154">
                  <c:v>105.73445457951414</c:v>
                </c:pt>
                <c:pt idx="155">
                  <c:v>106.03306612854763</c:v>
                </c:pt>
                <c:pt idx="156">
                  <c:v>106.00524517677432</c:v>
                </c:pt>
                <c:pt idx="157">
                  <c:v>105.85241541503297</c:v>
                </c:pt>
                <c:pt idx="158">
                  <c:v>105.09939498703544</c:v>
                </c:pt>
                <c:pt idx="159">
                  <c:v>104.67837125019939</c:v>
                </c:pt>
                <c:pt idx="160">
                  <c:v>105.34718693082969</c:v>
                </c:pt>
                <c:pt idx="161">
                  <c:v>104.54631446578209</c:v>
                </c:pt>
                <c:pt idx="162">
                  <c:v>105.37426599055571</c:v>
                </c:pt>
                <c:pt idx="163">
                  <c:v>105.72443903687575</c:v>
                </c:pt>
                <c:pt idx="164">
                  <c:v>105.98113368523747</c:v>
                </c:pt>
                <c:pt idx="165">
                  <c:v>106.20036278521113</c:v>
                </c:pt>
                <c:pt idx="166">
                  <c:v>106.1580749385157</c:v>
                </c:pt>
                <c:pt idx="167">
                  <c:v>105.97853706307195</c:v>
                </c:pt>
                <c:pt idx="168">
                  <c:v>106.63548247094566</c:v>
                </c:pt>
                <c:pt idx="169">
                  <c:v>107.4534184530809</c:v>
                </c:pt>
                <c:pt idx="170">
                  <c:v>107.48235224292513</c:v>
                </c:pt>
                <c:pt idx="171">
                  <c:v>108.09515507398518</c:v>
                </c:pt>
                <c:pt idx="172">
                  <c:v>107.61626375746066</c:v>
                </c:pt>
                <c:pt idx="173">
                  <c:v>107.63073065238278</c:v>
                </c:pt>
                <c:pt idx="174">
                  <c:v>107.63073065238278</c:v>
                </c:pt>
                <c:pt idx="175">
                  <c:v>107.45267656103361</c:v>
                </c:pt>
                <c:pt idx="176">
                  <c:v>107.15146838983459</c:v>
                </c:pt>
                <c:pt idx="177">
                  <c:v>106.76012033489008</c:v>
                </c:pt>
                <c:pt idx="178">
                  <c:v>106.52382771782878</c:v>
                </c:pt>
                <c:pt idx="179">
                  <c:v>106.72599330071482</c:v>
                </c:pt>
                <c:pt idx="180">
                  <c:v>107.12513122215587</c:v>
                </c:pt>
                <c:pt idx="181">
                  <c:v>107.16333866259122</c:v>
                </c:pt>
                <c:pt idx="182">
                  <c:v>107.7294022946721</c:v>
                </c:pt>
                <c:pt idx="183">
                  <c:v>107.75907797656363</c:v>
                </c:pt>
                <c:pt idx="184">
                  <c:v>107.15888731030748</c:v>
                </c:pt>
                <c:pt idx="185">
                  <c:v>107.73422459297947</c:v>
                </c:pt>
                <c:pt idx="186">
                  <c:v>107.86924894558592</c:v>
                </c:pt>
                <c:pt idx="187">
                  <c:v>108.71500587949448</c:v>
                </c:pt>
                <c:pt idx="188">
                  <c:v>108.67494370894092</c:v>
                </c:pt>
                <c:pt idx="189">
                  <c:v>108.2928693045875</c:v>
                </c:pt>
                <c:pt idx="190">
                  <c:v>108.15153886957908</c:v>
                </c:pt>
                <c:pt idx="191">
                  <c:v>107.7958016329044</c:v>
                </c:pt>
                <c:pt idx="192">
                  <c:v>108.09367128989061</c:v>
                </c:pt>
                <c:pt idx="193">
                  <c:v>108.09292939784332</c:v>
                </c:pt>
                <c:pt idx="194">
                  <c:v>108.48650312892971</c:v>
                </c:pt>
                <c:pt idx="195">
                  <c:v>108.44347339018699</c:v>
                </c:pt>
                <c:pt idx="196">
                  <c:v>108.52063016310497</c:v>
                </c:pt>
                <c:pt idx="197">
                  <c:v>107.63406916659557</c:v>
                </c:pt>
                <c:pt idx="198">
                  <c:v>107.03907174467044</c:v>
                </c:pt>
                <c:pt idx="199">
                  <c:v>106.99678389797501</c:v>
                </c:pt>
                <c:pt idx="200">
                  <c:v>106.84506697430457</c:v>
                </c:pt>
                <c:pt idx="201">
                  <c:v>103.33369191448952</c:v>
                </c:pt>
                <c:pt idx="202">
                  <c:v>101.20780025298519</c:v>
                </c:pt>
                <c:pt idx="203">
                  <c:v>102.64558704062972</c:v>
                </c:pt>
                <c:pt idx="204">
                  <c:v>102.03946123799525</c:v>
                </c:pt>
                <c:pt idx="205">
                  <c:v>104.23286507580282</c:v>
                </c:pt>
                <c:pt idx="206">
                  <c:v>104.20652790812409</c:v>
                </c:pt>
                <c:pt idx="207">
                  <c:v>102.706793134531</c:v>
                </c:pt>
                <c:pt idx="208">
                  <c:v>102.66969853216659</c:v>
                </c:pt>
                <c:pt idx="209">
                  <c:v>102.22827276403011</c:v>
                </c:pt>
                <c:pt idx="210">
                  <c:v>101.66480575411472</c:v>
                </c:pt>
                <c:pt idx="211">
                  <c:v>98.526973340109279</c:v>
                </c:pt>
                <c:pt idx="212">
                  <c:v>100.36204331907665</c:v>
                </c:pt>
                <c:pt idx="213">
                  <c:v>98.623048360233099</c:v>
                </c:pt>
                <c:pt idx="214">
                  <c:v>97.976118494997792</c:v>
                </c:pt>
                <c:pt idx="215">
                  <c:v>99.511093140837076</c:v>
                </c:pt>
                <c:pt idx="216">
                  <c:v>100.59091701566506</c:v>
                </c:pt>
                <c:pt idx="217">
                  <c:v>101.65293548135811</c:v>
                </c:pt>
                <c:pt idx="218">
                  <c:v>101.01082791443018</c:v>
                </c:pt>
                <c:pt idx="219">
                  <c:v>101.57652060048743</c:v>
                </c:pt>
                <c:pt idx="220">
                  <c:v>102.21232208501341</c:v>
                </c:pt>
                <c:pt idx="221">
                  <c:v>104.38013064718953</c:v>
                </c:pt>
                <c:pt idx="222">
                  <c:v>104.11824275449679</c:v>
                </c:pt>
                <c:pt idx="223">
                  <c:v>103.16046012144773</c:v>
                </c:pt>
                <c:pt idx="224">
                  <c:v>101.12804685790171</c:v>
                </c:pt>
                <c:pt idx="225">
                  <c:v>100.9781846643495</c:v>
                </c:pt>
                <c:pt idx="226">
                  <c:v>100.21403585564265</c:v>
                </c:pt>
                <c:pt idx="227">
                  <c:v>101.27568337531206</c:v>
                </c:pt>
                <c:pt idx="228">
                  <c:v>101.50084761166403</c:v>
                </c:pt>
                <c:pt idx="229">
                  <c:v>99.811559419988797</c:v>
                </c:pt>
                <c:pt idx="230">
                  <c:v>97.999859040511012</c:v>
                </c:pt>
                <c:pt idx="231">
                  <c:v>98.298099643520871</c:v>
                </c:pt>
                <c:pt idx="232">
                  <c:v>98.298099643520871</c:v>
                </c:pt>
                <c:pt idx="233">
                  <c:v>97.653766400451076</c:v>
                </c:pt>
                <c:pt idx="234">
                  <c:v>99.170564691131801</c:v>
                </c:pt>
                <c:pt idx="235">
                  <c:v>99.494029623749455</c:v>
                </c:pt>
                <c:pt idx="236">
                  <c:v>101.77979902144439</c:v>
                </c:pt>
                <c:pt idx="237">
                  <c:v>101.55611856918701</c:v>
                </c:pt>
                <c:pt idx="238">
                  <c:v>102.38740860817343</c:v>
                </c:pt>
                <c:pt idx="239">
                  <c:v>103.5076655995786</c:v>
                </c:pt>
                <c:pt idx="240">
                  <c:v>100.15765206004875</c:v>
                </c:pt>
                <c:pt idx="241">
                  <c:v>100.15765206004875</c:v>
                </c:pt>
                <c:pt idx="242">
                  <c:v>100.00519324433102</c:v>
                </c:pt>
                <c:pt idx="243">
                  <c:v>97.673055593680559</c:v>
                </c:pt>
                <c:pt idx="244">
                  <c:v>97.845174548651428</c:v>
                </c:pt>
                <c:pt idx="245">
                  <c:v>97.810305622428885</c:v>
                </c:pt>
                <c:pt idx="246">
                  <c:v>98.340387490216301</c:v>
                </c:pt>
                <c:pt idx="247">
                  <c:v>98.320727350963168</c:v>
                </c:pt>
                <c:pt idx="248">
                  <c:v>96.444111417347656</c:v>
                </c:pt>
                <c:pt idx="249">
                  <c:v>94.440631943645883</c:v>
                </c:pt>
                <c:pt idx="250">
                  <c:v>94.448792756166057</c:v>
                </c:pt>
                <c:pt idx="251">
                  <c:v>92.994684343481183</c:v>
                </c:pt>
                <c:pt idx="252">
                  <c:v>91.527963765992411</c:v>
                </c:pt>
                <c:pt idx="253">
                  <c:v>89.64355796588039</c:v>
                </c:pt>
                <c:pt idx="254">
                  <c:v>87.213119618964242</c:v>
                </c:pt>
                <c:pt idx="255">
                  <c:v>87.213119618964242</c:v>
                </c:pt>
                <c:pt idx="256">
                  <c:v>91.538350254654432</c:v>
                </c:pt>
                <c:pt idx="257">
                  <c:v>92.322159202614429</c:v>
                </c:pt>
                <c:pt idx="258">
                  <c:v>92.207536881308386</c:v>
                </c:pt>
                <c:pt idx="259">
                  <c:v>92.990603937221096</c:v>
                </c:pt>
                <c:pt idx="260">
                  <c:v>92.990603937221096</c:v>
                </c:pt>
                <c:pt idx="261">
                  <c:v>93.108564772739925</c:v>
                </c:pt>
                <c:pt idx="262">
                  <c:v>90.803506181815493</c:v>
                </c:pt>
                <c:pt idx="263">
                  <c:v>93.921307510544139</c:v>
                </c:pt>
                <c:pt idx="264">
                  <c:v>94.57973670251242</c:v>
                </c:pt>
                <c:pt idx="265">
                  <c:v>95.496715272960628</c:v>
                </c:pt>
                <c:pt idx="266">
                  <c:v>95.888063327905158</c:v>
                </c:pt>
                <c:pt idx="267">
                  <c:v>96.321328283521467</c:v>
                </c:pt>
                <c:pt idx="268">
                  <c:v>96.307232334622995</c:v>
                </c:pt>
                <c:pt idx="269">
                  <c:v>95.800891012348799</c:v>
                </c:pt>
                <c:pt idx="270">
                  <c:v>96.828040551819313</c:v>
                </c:pt>
                <c:pt idx="271">
                  <c:v>97.043189245532886</c:v>
                </c:pt>
                <c:pt idx="272">
                  <c:v>97.779888048490065</c:v>
                </c:pt>
                <c:pt idx="273">
                  <c:v>99.068925480653306</c:v>
                </c:pt>
                <c:pt idx="274">
                  <c:v>99.068925480653306</c:v>
                </c:pt>
                <c:pt idx="275">
                  <c:v>97.666378565254973</c:v>
                </c:pt>
                <c:pt idx="276">
                  <c:v>97.881527258968546</c:v>
                </c:pt>
                <c:pt idx="277">
                  <c:v>98.01618066555136</c:v>
                </c:pt>
                <c:pt idx="278">
                  <c:v>98.848212596585071</c:v>
                </c:pt>
                <c:pt idx="279">
                  <c:v>98.072564461145262</c:v>
                </c:pt>
                <c:pt idx="280">
                  <c:v>97.929750242042289</c:v>
                </c:pt>
                <c:pt idx="281">
                  <c:v>99.452483669101312</c:v>
                </c:pt>
                <c:pt idx="282">
                  <c:v>100.30751425360096</c:v>
                </c:pt>
                <c:pt idx="283">
                  <c:v>100.39765413734648</c:v>
                </c:pt>
                <c:pt idx="284">
                  <c:v>101.07796914470975</c:v>
                </c:pt>
                <c:pt idx="285">
                  <c:v>101.55389289304513</c:v>
                </c:pt>
                <c:pt idx="286">
                  <c:v>101.32798676464589</c:v>
                </c:pt>
                <c:pt idx="287">
                  <c:v>100.37984872821156</c:v>
                </c:pt>
                <c:pt idx="288">
                  <c:v>100.44773185053843</c:v>
                </c:pt>
                <c:pt idx="289">
                  <c:v>100.51895348707809</c:v>
                </c:pt>
                <c:pt idx="290">
                  <c:v>101.81466794766693</c:v>
                </c:pt>
                <c:pt idx="291">
                  <c:v>102.12255314729154</c:v>
                </c:pt>
                <c:pt idx="292">
                  <c:v>101.85176255003135</c:v>
                </c:pt>
                <c:pt idx="293">
                  <c:v>102.95977832265628</c:v>
                </c:pt>
                <c:pt idx="294">
                  <c:v>102.95977832265628</c:v>
                </c:pt>
                <c:pt idx="295">
                  <c:v>103.11409186849222</c:v>
                </c:pt>
                <c:pt idx="296">
                  <c:v>103.2973392041724</c:v>
                </c:pt>
                <c:pt idx="297">
                  <c:v>102.93307020895389</c:v>
                </c:pt>
                <c:pt idx="298">
                  <c:v>103.59298318501675</c:v>
                </c:pt>
                <c:pt idx="299">
                  <c:v>103.72058861715033</c:v>
                </c:pt>
                <c:pt idx="300">
                  <c:v>103.63860954592498</c:v>
                </c:pt>
                <c:pt idx="301">
                  <c:v>103.58222575033108</c:v>
                </c:pt>
                <c:pt idx="302">
                  <c:v>103.28954933767588</c:v>
                </c:pt>
                <c:pt idx="303">
                  <c:v>104.00176570307255</c:v>
                </c:pt>
                <c:pt idx="304">
                  <c:v>103.59817642934777</c:v>
                </c:pt>
                <c:pt idx="305">
                  <c:v>103.48095748587623</c:v>
                </c:pt>
                <c:pt idx="306">
                  <c:v>102.80583572284397</c:v>
                </c:pt>
                <c:pt idx="307">
                  <c:v>101.97046527759746</c:v>
                </c:pt>
                <c:pt idx="308">
                  <c:v>101.75309090774202</c:v>
                </c:pt>
                <c:pt idx="309">
                  <c:v>103.24540676086222</c:v>
                </c:pt>
                <c:pt idx="310">
                  <c:v>103.55032439229768</c:v>
                </c:pt>
                <c:pt idx="311">
                  <c:v>104.26995967816723</c:v>
                </c:pt>
                <c:pt idx="312">
                  <c:v>104.17944884839807</c:v>
                </c:pt>
                <c:pt idx="313">
                  <c:v>104.69877328149981</c:v>
                </c:pt>
                <c:pt idx="314">
                  <c:v>105.08678282223154</c:v>
                </c:pt>
                <c:pt idx="315">
                  <c:v>105.07305781935671</c:v>
                </c:pt>
                <c:pt idx="316">
                  <c:v>104.76368883563752</c:v>
                </c:pt>
                <c:pt idx="317">
                  <c:v>105.90063839810669</c:v>
                </c:pt>
                <c:pt idx="318">
                  <c:v>103.89122378802661</c:v>
                </c:pt>
                <c:pt idx="319">
                  <c:v>103.80405147247025</c:v>
                </c:pt>
                <c:pt idx="320">
                  <c:v>104.54965297999489</c:v>
                </c:pt>
                <c:pt idx="321">
                  <c:v>104.06408463504475</c:v>
                </c:pt>
                <c:pt idx="322">
                  <c:v>104.43762728085437</c:v>
                </c:pt>
                <c:pt idx="323">
                  <c:v>105.14094094168358</c:v>
                </c:pt>
                <c:pt idx="324">
                  <c:v>106.35727295321259</c:v>
                </c:pt>
                <c:pt idx="325">
                  <c:v>106.3591276833308</c:v>
                </c:pt>
                <c:pt idx="326">
                  <c:v>106.58763043389557</c:v>
                </c:pt>
                <c:pt idx="327">
                  <c:v>106.80982710205838</c:v>
                </c:pt>
                <c:pt idx="328">
                  <c:v>107.30504004362325</c:v>
                </c:pt>
                <c:pt idx="329">
                  <c:v>107.41743668878742</c:v>
                </c:pt>
                <c:pt idx="330">
                  <c:v>106.76568452524474</c:v>
                </c:pt>
                <c:pt idx="331">
                  <c:v>107.13700149491248</c:v>
                </c:pt>
                <c:pt idx="332">
                  <c:v>107.14108190117257</c:v>
                </c:pt>
                <c:pt idx="333">
                  <c:v>107.84921786030915</c:v>
                </c:pt>
                <c:pt idx="334">
                  <c:v>107.78133473798228</c:v>
                </c:pt>
                <c:pt idx="335">
                  <c:v>107.8362347494816</c:v>
                </c:pt>
                <c:pt idx="336">
                  <c:v>107.59103942785285</c:v>
                </c:pt>
                <c:pt idx="337">
                  <c:v>107.76093270668186</c:v>
                </c:pt>
                <c:pt idx="338">
                  <c:v>107.76093270668186</c:v>
                </c:pt>
                <c:pt idx="339">
                  <c:v>107.86999083763322</c:v>
                </c:pt>
                <c:pt idx="340">
                  <c:v>108.8236930644222</c:v>
                </c:pt>
                <c:pt idx="341">
                  <c:v>108.58517477121904</c:v>
                </c:pt>
                <c:pt idx="342">
                  <c:v>108.54511260066548</c:v>
                </c:pt>
                <c:pt idx="343">
                  <c:v>109.05367959908153</c:v>
                </c:pt>
                <c:pt idx="344">
                  <c:v>109.17052759652942</c:v>
                </c:pt>
                <c:pt idx="345">
                  <c:v>109.27439248314978</c:v>
                </c:pt>
                <c:pt idx="346">
                  <c:v>108.45460177089632</c:v>
                </c:pt>
                <c:pt idx="347">
                  <c:v>108.22424429021333</c:v>
                </c:pt>
                <c:pt idx="348">
                  <c:v>109.26734450870055</c:v>
                </c:pt>
                <c:pt idx="349">
                  <c:v>108.77880859556126</c:v>
                </c:pt>
                <c:pt idx="350">
                  <c:v>106.98268794907654</c:v>
                </c:pt>
                <c:pt idx="351">
                  <c:v>106.81093994012932</c:v>
                </c:pt>
                <c:pt idx="352">
                  <c:v>106.48821689955895</c:v>
                </c:pt>
                <c:pt idx="353">
                  <c:v>106.88438725281084</c:v>
                </c:pt>
                <c:pt idx="354">
                  <c:v>104.30519955041342</c:v>
                </c:pt>
                <c:pt idx="355">
                  <c:v>105.14131188770722</c:v>
                </c:pt>
                <c:pt idx="356">
                  <c:v>105.75522755683821</c:v>
                </c:pt>
                <c:pt idx="357">
                  <c:v>106.69594667279965</c:v>
                </c:pt>
                <c:pt idx="358">
                  <c:v>106.0731282991012</c:v>
                </c:pt>
                <c:pt idx="359">
                  <c:v>105.35720247346809</c:v>
                </c:pt>
                <c:pt idx="360">
                  <c:v>106.25229522852131</c:v>
                </c:pt>
                <c:pt idx="361">
                  <c:v>105.95219989539322</c:v>
                </c:pt>
                <c:pt idx="362">
                  <c:v>104.68987057693235</c:v>
                </c:pt>
                <c:pt idx="363">
                  <c:v>104.8315719579644</c:v>
                </c:pt>
                <c:pt idx="364">
                  <c:v>104.8315719579644</c:v>
                </c:pt>
                <c:pt idx="365">
                  <c:v>103.95354271999882</c:v>
                </c:pt>
                <c:pt idx="366">
                  <c:v>103.23502027220019</c:v>
                </c:pt>
                <c:pt idx="367">
                  <c:v>103.45165275000835</c:v>
                </c:pt>
                <c:pt idx="368">
                  <c:v>102.08657138299806</c:v>
                </c:pt>
                <c:pt idx="369">
                  <c:v>101.8042814590049</c:v>
                </c:pt>
                <c:pt idx="370">
                  <c:v>103.98618597007949</c:v>
                </c:pt>
                <c:pt idx="371">
                  <c:v>104.8349104721772</c:v>
                </c:pt>
                <c:pt idx="372">
                  <c:v>105.47813087717607</c:v>
                </c:pt>
                <c:pt idx="373">
                  <c:v>106.58540475775371</c:v>
                </c:pt>
                <c:pt idx="374">
                  <c:v>107.08210148341315</c:v>
                </c:pt>
                <c:pt idx="375">
                  <c:v>107.0446359350251</c:v>
                </c:pt>
                <c:pt idx="376">
                  <c:v>106.82651967312236</c:v>
                </c:pt>
                <c:pt idx="377">
                  <c:v>107.26423598102241</c:v>
                </c:pt>
                <c:pt idx="378">
                  <c:v>107.09137513400425</c:v>
                </c:pt>
                <c:pt idx="379">
                  <c:v>107.19115961436452</c:v>
                </c:pt>
                <c:pt idx="380">
                  <c:v>108.23277604875715</c:v>
                </c:pt>
                <c:pt idx="381">
                  <c:v>108.55587003535116</c:v>
                </c:pt>
                <c:pt idx="382">
                  <c:v>109.5841324128926</c:v>
                </c:pt>
                <c:pt idx="383">
                  <c:v>109.446140492097</c:v>
                </c:pt>
                <c:pt idx="384">
                  <c:v>109.25658707401486</c:v>
                </c:pt>
                <c:pt idx="385">
                  <c:v>108.21905104588231</c:v>
                </c:pt>
                <c:pt idx="386">
                  <c:v>108.08551047737043</c:v>
                </c:pt>
                <c:pt idx="387">
                  <c:v>108.49874434770997</c:v>
                </c:pt>
                <c:pt idx="388">
                  <c:v>109.12341745152663</c:v>
                </c:pt>
                <c:pt idx="389">
                  <c:v>109.96064262689136</c:v>
                </c:pt>
                <c:pt idx="390">
                  <c:v>110.28262377541444</c:v>
                </c:pt>
                <c:pt idx="391">
                  <c:v>111.12875165534663</c:v>
                </c:pt>
                <c:pt idx="392">
                  <c:v>111.12875165534663</c:v>
                </c:pt>
                <c:pt idx="393">
                  <c:v>110.92806985655517</c:v>
                </c:pt>
                <c:pt idx="394">
                  <c:v>110.3916819063658</c:v>
                </c:pt>
                <c:pt idx="395">
                  <c:v>110.52819004306683</c:v>
                </c:pt>
                <c:pt idx="396">
                  <c:v>111.0267414988445</c:v>
                </c:pt>
                <c:pt idx="397">
                  <c:v>111.28046857901707</c:v>
                </c:pt>
                <c:pt idx="398">
                  <c:v>111.79459976778779</c:v>
                </c:pt>
                <c:pt idx="399">
                  <c:v>111.81425990704093</c:v>
                </c:pt>
                <c:pt idx="400">
                  <c:v>111.43366928678208</c:v>
                </c:pt>
                <c:pt idx="401">
                  <c:v>110.70587318839236</c:v>
                </c:pt>
                <c:pt idx="402">
                  <c:v>111.1024144876679</c:v>
                </c:pt>
                <c:pt idx="403">
                  <c:v>110.41616434392631</c:v>
                </c:pt>
                <c:pt idx="404">
                  <c:v>110.72850089583464</c:v>
                </c:pt>
                <c:pt idx="405">
                  <c:v>111.48671456816319</c:v>
                </c:pt>
                <c:pt idx="406">
                  <c:v>112.00937751547772</c:v>
                </c:pt>
                <c:pt idx="407">
                  <c:v>111.41994428390726</c:v>
                </c:pt>
                <c:pt idx="408">
                  <c:v>112.24307351037351</c:v>
                </c:pt>
                <c:pt idx="409">
                  <c:v>112.06168090481154</c:v>
                </c:pt>
                <c:pt idx="410">
                  <c:v>111.77271395239279</c:v>
                </c:pt>
                <c:pt idx="411">
                  <c:v>110.55601099484014</c:v>
                </c:pt>
                <c:pt idx="412">
                  <c:v>109.56113375942667</c:v>
                </c:pt>
                <c:pt idx="413">
                  <c:v>108.76322886256821</c:v>
                </c:pt>
                <c:pt idx="414">
                  <c:v>105.52449913013157</c:v>
                </c:pt>
                <c:pt idx="415">
                  <c:v>106.89811225568567</c:v>
                </c:pt>
                <c:pt idx="416">
                  <c:v>106.98009132691102</c:v>
                </c:pt>
                <c:pt idx="417">
                  <c:v>108.98728026084925</c:v>
                </c:pt>
                <c:pt idx="418">
                  <c:v>108.26616119088511</c:v>
                </c:pt>
                <c:pt idx="419">
                  <c:v>106.97155956836721</c:v>
                </c:pt>
                <c:pt idx="420">
                  <c:v>108.55067679102014</c:v>
                </c:pt>
                <c:pt idx="421">
                  <c:v>105.37092747634291</c:v>
                </c:pt>
                <c:pt idx="422">
                  <c:v>105.63058969289379</c:v>
                </c:pt>
                <c:pt idx="423">
                  <c:v>107.15443595802375</c:v>
                </c:pt>
                <c:pt idx="424">
                  <c:v>108.45163420270717</c:v>
                </c:pt>
                <c:pt idx="425">
                  <c:v>107.59326510399472</c:v>
                </c:pt>
                <c:pt idx="426">
                  <c:v>108.4805679925514</c:v>
                </c:pt>
                <c:pt idx="427">
                  <c:v>108.42566798105207</c:v>
                </c:pt>
                <c:pt idx="428">
                  <c:v>105.61241333773523</c:v>
                </c:pt>
                <c:pt idx="429">
                  <c:v>106.77236155367032</c:v>
                </c:pt>
                <c:pt idx="430">
                  <c:v>106.43034931987047</c:v>
                </c:pt>
                <c:pt idx="431">
                  <c:v>107.12698595227408</c:v>
                </c:pt>
                <c:pt idx="432">
                  <c:v>108.48613218290606</c:v>
                </c:pt>
                <c:pt idx="433">
                  <c:v>108.55587003535116</c:v>
                </c:pt>
                <c:pt idx="434">
                  <c:v>108.55587003535116</c:v>
                </c:pt>
                <c:pt idx="435">
                  <c:v>107.80693001361372</c:v>
                </c:pt>
                <c:pt idx="436">
                  <c:v>108.97578093411627</c:v>
                </c:pt>
                <c:pt idx="437">
                  <c:v>110.39353663648403</c:v>
                </c:pt>
                <c:pt idx="438">
                  <c:v>110.49406300889157</c:v>
                </c:pt>
                <c:pt idx="439">
                  <c:v>110.48367652022954</c:v>
                </c:pt>
                <c:pt idx="440">
                  <c:v>110.51928733849938</c:v>
                </c:pt>
                <c:pt idx="441">
                  <c:v>111.31830507342877</c:v>
                </c:pt>
                <c:pt idx="442">
                  <c:v>111.63880243785727</c:v>
                </c:pt>
                <c:pt idx="443">
                  <c:v>111.55793620470286</c:v>
                </c:pt>
                <c:pt idx="444">
                  <c:v>111.20813410440647</c:v>
                </c:pt>
                <c:pt idx="445">
                  <c:v>111.495246326707</c:v>
                </c:pt>
                <c:pt idx="446">
                  <c:v>111.53345376714235</c:v>
                </c:pt>
                <c:pt idx="447">
                  <c:v>111.53567944328421</c:v>
                </c:pt>
                <c:pt idx="448">
                  <c:v>110.9896468964801</c:v>
                </c:pt>
                <c:pt idx="449">
                  <c:v>110.97888946179441</c:v>
                </c:pt>
                <c:pt idx="450">
                  <c:v>110.04484737425858</c:v>
                </c:pt>
                <c:pt idx="451">
                  <c:v>110.72256575945634</c:v>
                </c:pt>
                <c:pt idx="452">
                  <c:v>110.45362989231437</c:v>
                </c:pt>
                <c:pt idx="453">
                  <c:v>109.86642233688576</c:v>
                </c:pt>
                <c:pt idx="454">
                  <c:v>110.42098664223369</c:v>
                </c:pt>
                <c:pt idx="455">
                  <c:v>109.06740460195637</c:v>
                </c:pt>
                <c:pt idx="456">
                  <c:v>107.11474473349384</c:v>
                </c:pt>
                <c:pt idx="457">
                  <c:v>107.96866247992254</c:v>
                </c:pt>
                <c:pt idx="458">
                  <c:v>109.50363712576183</c:v>
                </c:pt>
                <c:pt idx="459">
                  <c:v>109.01324648250433</c:v>
                </c:pt>
                <c:pt idx="460">
                  <c:v>107.31691031637986</c:v>
                </c:pt>
                <c:pt idx="461">
                  <c:v>108.29398214265842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1601-AD41-982D-131356B753AD}"/>
            </c:ext>
          </c:extLst>
        </c:ser>
        <c:ser>
          <c:idx val="10"/>
          <c:order val="10"/>
          <c:tx>
            <c:strRef>
              <c:f>'Figs (USD)'!$AB$7</c:f>
              <c:strCache>
                <c:ptCount val="1"/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9"/>
            <c:spPr>
              <a:solidFill>
                <a:schemeClr val="accent5">
                  <a:lumMod val="60000"/>
                </a:schemeClr>
              </a:solidFill>
              <a:ln w="9525">
                <a:solidFill>
                  <a:schemeClr val="tx1"/>
                </a:solidFill>
              </a:ln>
              <a:effectLst/>
            </c:spPr>
          </c:marker>
          <c:cat>
            <c:numRef>
              <c:f>'Figs (USD)'!$Q$8:$Q$509</c:f>
              <c:numCache>
                <c:formatCode>m/d/yy</c:formatCode>
                <c:ptCount val="502"/>
                <c:pt idx="0">
                  <c:v>43102</c:v>
                </c:pt>
                <c:pt idx="1">
                  <c:v>43103</c:v>
                </c:pt>
                <c:pt idx="2">
                  <c:v>43104</c:v>
                </c:pt>
                <c:pt idx="3">
                  <c:v>43105</c:v>
                </c:pt>
                <c:pt idx="4">
                  <c:v>43108</c:v>
                </c:pt>
                <c:pt idx="5">
                  <c:v>43109</c:v>
                </c:pt>
                <c:pt idx="6">
                  <c:v>43110</c:v>
                </c:pt>
                <c:pt idx="7">
                  <c:v>43111</c:v>
                </c:pt>
                <c:pt idx="8">
                  <c:v>43112</c:v>
                </c:pt>
                <c:pt idx="9">
                  <c:v>43115</c:v>
                </c:pt>
                <c:pt idx="10">
                  <c:v>43116</c:v>
                </c:pt>
                <c:pt idx="11">
                  <c:v>43117</c:v>
                </c:pt>
                <c:pt idx="12">
                  <c:v>43118</c:v>
                </c:pt>
                <c:pt idx="13">
                  <c:v>43119</c:v>
                </c:pt>
                <c:pt idx="14">
                  <c:v>43122</c:v>
                </c:pt>
                <c:pt idx="15">
                  <c:v>43123</c:v>
                </c:pt>
                <c:pt idx="16">
                  <c:v>43124</c:v>
                </c:pt>
                <c:pt idx="17">
                  <c:v>43125</c:v>
                </c:pt>
                <c:pt idx="18">
                  <c:v>43126</c:v>
                </c:pt>
                <c:pt idx="19">
                  <c:v>43129</c:v>
                </c:pt>
                <c:pt idx="20">
                  <c:v>43130</c:v>
                </c:pt>
                <c:pt idx="21">
                  <c:v>43131</c:v>
                </c:pt>
                <c:pt idx="22">
                  <c:v>43132</c:v>
                </c:pt>
                <c:pt idx="23">
                  <c:v>43133</c:v>
                </c:pt>
                <c:pt idx="24">
                  <c:v>43136</c:v>
                </c:pt>
                <c:pt idx="25">
                  <c:v>43137</c:v>
                </c:pt>
                <c:pt idx="26">
                  <c:v>43138</c:v>
                </c:pt>
                <c:pt idx="27">
                  <c:v>43139</c:v>
                </c:pt>
                <c:pt idx="28">
                  <c:v>43140</c:v>
                </c:pt>
                <c:pt idx="29">
                  <c:v>43143</c:v>
                </c:pt>
                <c:pt idx="30">
                  <c:v>43144</c:v>
                </c:pt>
                <c:pt idx="31">
                  <c:v>43145</c:v>
                </c:pt>
                <c:pt idx="32">
                  <c:v>43146</c:v>
                </c:pt>
                <c:pt idx="33">
                  <c:v>43147</c:v>
                </c:pt>
                <c:pt idx="34">
                  <c:v>43150</c:v>
                </c:pt>
                <c:pt idx="35">
                  <c:v>43151</c:v>
                </c:pt>
                <c:pt idx="36">
                  <c:v>43152</c:v>
                </c:pt>
                <c:pt idx="37">
                  <c:v>43153</c:v>
                </c:pt>
                <c:pt idx="38">
                  <c:v>43154</c:v>
                </c:pt>
                <c:pt idx="39">
                  <c:v>43157</c:v>
                </c:pt>
                <c:pt idx="40">
                  <c:v>43158</c:v>
                </c:pt>
                <c:pt idx="41">
                  <c:v>43159</c:v>
                </c:pt>
                <c:pt idx="42">
                  <c:v>43160</c:v>
                </c:pt>
                <c:pt idx="43">
                  <c:v>43161</c:v>
                </c:pt>
                <c:pt idx="44">
                  <c:v>43164</c:v>
                </c:pt>
                <c:pt idx="45">
                  <c:v>43165</c:v>
                </c:pt>
                <c:pt idx="46">
                  <c:v>43166</c:v>
                </c:pt>
                <c:pt idx="47">
                  <c:v>43167</c:v>
                </c:pt>
                <c:pt idx="48">
                  <c:v>43168</c:v>
                </c:pt>
                <c:pt idx="49">
                  <c:v>43171</c:v>
                </c:pt>
                <c:pt idx="50">
                  <c:v>43172</c:v>
                </c:pt>
                <c:pt idx="51">
                  <c:v>43173</c:v>
                </c:pt>
                <c:pt idx="52">
                  <c:v>43174</c:v>
                </c:pt>
                <c:pt idx="53">
                  <c:v>43175</c:v>
                </c:pt>
                <c:pt idx="54">
                  <c:v>43178</c:v>
                </c:pt>
                <c:pt idx="55">
                  <c:v>43179</c:v>
                </c:pt>
                <c:pt idx="56">
                  <c:v>43180</c:v>
                </c:pt>
                <c:pt idx="57">
                  <c:v>43181</c:v>
                </c:pt>
                <c:pt idx="58">
                  <c:v>43182</c:v>
                </c:pt>
                <c:pt idx="59">
                  <c:v>43185</c:v>
                </c:pt>
                <c:pt idx="60">
                  <c:v>43186</c:v>
                </c:pt>
                <c:pt idx="61">
                  <c:v>43187</c:v>
                </c:pt>
                <c:pt idx="62">
                  <c:v>43188</c:v>
                </c:pt>
                <c:pt idx="63">
                  <c:v>43189</c:v>
                </c:pt>
                <c:pt idx="64">
                  <c:v>43192</c:v>
                </c:pt>
                <c:pt idx="65">
                  <c:v>43193</c:v>
                </c:pt>
                <c:pt idx="66">
                  <c:v>43194</c:v>
                </c:pt>
                <c:pt idx="67">
                  <c:v>43195</c:v>
                </c:pt>
                <c:pt idx="68">
                  <c:v>43196</c:v>
                </c:pt>
                <c:pt idx="69">
                  <c:v>43199</c:v>
                </c:pt>
                <c:pt idx="70">
                  <c:v>43200</c:v>
                </c:pt>
                <c:pt idx="71">
                  <c:v>43201</c:v>
                </c:pt>
                <c:pt idx="72">
                  <c:v>43202</c:v>
                </c:pt>
                <c:pt idx="73">
                  <c:v>43203</c:v>
                </c:pt>
                <c:pt idx="74">
                  <c:v>43206</c:v>
                </c:pt>
                <c:pt idx="75">
                  <c:v>43207</c:v>
                </c:pt>
                <c:pt idx="76">
                  <c:v>43208</c:v>
                </c:pt>
                <c:pt idx="77">
                  <c:v>43209</c:v>
                </c:pt>
                <c:pt idx="78">
                  <c:v>43210</c:v>
                </c:pt>
                <c:pt idx="79">
                  <c:v>43213</c:v>
                </c:pt>
                <c:pt idx="80">
                  <c:v>43214</c:v>
                </c:pt>
                <c:pt idx="81">
                  <c:v>43215</c:v>
                </c:pt>
                <c:pt idx="82">
                  <c:v>43216</c:v>
                </c:pt>
                <c:pt idx="83">
                  <c:v>43217</c:v>
                </c:pt>
                <c:pt idx="84">
                  <c:v>43220</c:v>
                </c:pt>
                <c:pt idx="85">
                  <c:v>43221</c:v>
                </c:pt>
                <c:pt idx="86">
                  <c:v>43222</c:v>
                </c:pt>
                <c:pt idx="87">
                  <c:v>43223</c:v>
                </c:pt>
                <c:pt idx="88">
                  <c:v>43224</c:v>
                </c:pt>
                <c:pt idx="89">
                  <c:v>43227</c:v>
                </c:pt>
                <c:pt idx="90">
                  <c:v>43228</c:v>
                </c:pt>
                <c:pt idx="91">
                  <c:v>43229</c:v>
                </c:pt>
                <c:pt idx="92">
                  <c:v>43230</c:v>
                </c:pt>
                <c:pt idx="93">
                  <c:v>43231</c:v>
                </c:pt>
                <c:pt idx="94">
                  <c:v>43234</c:v>
                </c:pt>
                <c:pt idx="95">
                  <c:v>43235</c:v>
                </c:pt>
                <c:pt idx="96">
                  <c:v>43236</c:v>
                </c:pt>
                <c:pt idx="97">
                  <c:v>43237</c:v>
                </c:pt>
                <c:pt idx="98">
                  <c:v>43238</c:v>
                </c:pt>
                <c:pt idx="99">
                  <c:v>43241</c:v>
                </c:pt>
                <c:pt idx="100">
                  <c:v>43242</c:v>
                </c:pt>
                <c:pt idx="101">
                  <c:v>43243</c:v>
                </c:pt>
                <c:pt idx="102">
                  <c:v>43244</c:v>
                </c:pt>
                <c:pt idx="103">
                  <c:v>43245</c:v>
                </c:pt>
                <c:pt idx="104">
                  <c:v>43248</c:v>
                </c:pt>
                <c:pt idx="105">
                  <c:v>43249</c:v>
                </c:pt>
                <c:pt idx="106">
                  <c:v>43250</c:v>
                </c:pt>
                <c:pt idx="107">
                  <c:v>43251</c:v>
                </c:pt>
                <c:pt idx="108">
                  <c:v>43252</c:v>
                </c:pt>
                <c:pt idx="109">
                  <c:v>43255</c:v>
                </c:pt>
                <c:pt idx="110">
                  <c:v>43256</c:v>
                </c:pt>
                <c:pt idx="111">
                  <c:v>43257</c:v>
                </c:pt>
                <c:pt idx="112">
                  <c:v>43258</c:v>
                </c:pt>
                <c:pt idx="113">
                  <c:v>43259</c:v>
                </c:pt>
                <c:pt idx="114">
                  <c:v>43262</c:v>
                </c:pt>
                <c:pt idx="115">
                  <c:v>43263</c:v>
                </c:pt>
                <c:pt idx="116">
                  <c:v>43264</c:v>
                </c:pt>
                <c:pt idx="117">
                  <c:v>43265</c:v>
                </c:pt>
                <c:pt idx="118">
                  <c:v>43266</c:v>
                </c:pt>
                <c:pt idx="119">
                  <c:v>43269</c:v>
                </c:pt>
                <c:pt idx="120">
                  <c:v>43270</c:v>
                </c:pt>
                <c:pt idx="121">
                  <c:v>43271</c:v>
                </c:pt>
                <c:pt idx="122">
                  <c:v>43272</c:v>
                </c:pt>
                <c:pt idx="123">
                  <c:v>43273</c:v>
                </c:pt>
                <c:pt idx="124">
                  <c:v>43276</c:v>
                </c:pt>
                <c:pt idx="125">
                  <c:v>43277</c:v>
                </c:pt>
                <c:pt idx="126">
                  <c:v>43278</c:v>
                </c:pt>
                <c:pt idx="127">
                  <c:v>43279</c:v>
                </c:pt>
                <c:pt idx="128">
                  <c:v>43280</c:v>
                </c:pt>
                <c:pt idx="129">
                  <c:v>43283</c:v>
                </c:pt>
                <c:pt idx="130">
                  <c:v>43284</c:v>
                </c:pt>
                <c:pt idx="131">
                  <c:v>43285</c:v>
                </c:pt>
                <c:pt idx="132">
                  <c:v>43286</c:v>
                </c:pt>
                <c:pt idx="133">
                  <c:v>43287</c:v>
                </c:pt>
                <c:pt idx="134">
                  <c:v>43290</c:v>
                </c:pt>
                <c:pt idx="135">
                  <c:v>43291</c:v>
                </c:pt>
                <c:pt idx="136">
                  <c:v>43292</c:v>
                </c:pt>
                <c:pt idx="137">
                  <c:v>43293</c:v>
                </c:pt>
                <c:pt idx="138">
                  <c:v>43294</c:v>
                </c:pt>
                <c:pt idx="139">
                  <c:v>43297</c:v>
                </c:pt>
                <c:pt idx="140">
                  <c:v>43298</c:v>
                </c:pt>
                <c:pt idx="141">
                  <c:v>43299</c:v>
                </c:pt>
                <c:pt idx="142">
                  <c:v>43300</c:v>
                </c:pt>
                <c:pt idx="143">
                  <c:v>43301</c:v>
                </c:pt>
                <c:pt idx="144">
                  <c:v>43304</c:v>
                </c:pt>
                <c:pt idx="145">
                  <c:v>43305</c:v>
                </c:pt>
                <c:pt idx="146">
                  <c:v>43306</c:v>
                </c:pt>
                <c:pt idx="147">
                  <c:v>43307</c:v>
                </c:pt>
                <c:pt idx="148">
                  <c:v>43308</c:v>
                </c:pt>
                <c:pt idx="149">
                  <c:v>43311</c:v>
                </c:pt>
                <c:pt idx="150">
                  <c:v>43312</c:v>
                </c:pt>
                <c:pt idx="151">
                  <c:v>43313</c:v>
                </c:pt>
                <c:pt idx="152">
                  <c:v>43314</c:v>
                </c:pt>
                <c:pt idx="153">
                  <c:v>43315</c:v>
                </c:pt>
                <c:pt idx="154">
                  <c:v>43318</c:v>
                </c:pt>
                <c:pt idx="155">
                  <c:v>43319</c:v>
                </c:pt>
                <c:pt idx="156">
                  <c:v>43320</c:v>
                </c:pt>
                <c:pt idx="157">
                  <c:v>43321</c:v>
                </c:pt>
                <c:pt idx="158">
                  <c:v>43322</c:v>
                </c:pt>
                <c:pt idx="159">
                  <c:v>43325</c:v>
                </c:pt>
                <c:pt idx="160">
                  <c:v>43326</c:v>
                </c:pt>
                <c:pt idx="161">
                  <c:v>43327</c:v>
                </c:pt>
                <c:pt idx="162">
                  <c:v>43328</c:v>
                </c:pt>
                <c:pt idx="163">
                  <c:v>43329</c:v>
                </c:pt>
                <c:pt idx="164">
                  <c:v>43332</c:v>
                </c:pt>
                <c:pt idx="165">
                  <c:v>43333</c:v>
                </c:pt>
                <c:pt idx="166">
                  <c:v>43334</c:v>
                </c:pt>
                <c:pt idx="167">
                  <c:v>43335</c:v>
                </c:pt>
                <c:pt idx="168">
                  <c:v>43336</c:v>
                </c:pt>
                <c:pt idx="169">
                  <c:v>43339</c:v>
                </c:pt>
                <c:pt idx="170">
                  <c:v>43340</c:v>
                </c:pt>
                <c:pt idx="171">
                  <c:v>43341</c:v>
                </c:pt>
                <c:pt idx="172">
                  <c:v>43342</c:v>
                </c:pt>
                <c:pt idx="173">
                  <c:v>43343</c:v>
                </c:pt>
                <c:pt idx="174">
                  <c:v>43346</c:v>
                </c:pt>
                <c:pt idx="175">
                  <c:v>43347</c:v>
                </c:pt>
                <c:pt idx="176">
                  <c:v>43348</c:v>
                </c:pt>
                <c:pt idx="177">
                  <c:v>43349</c:v>
                </c:pt>
                <c:pt idx="178">
                  <c:v>43350</c:v>
                </c:pt>
                <c:pt idx="179">
                  <c:v>43353</c:v>
                </c:pt>
                <c:pt idx="180">
                  <c:v>43354</c:v>
                </c:pt>
                <c:pt idx="181">
                  <c:v>43355</c:v>
                </c:pt>
                <c:pt idx="182">
                  <c:v>43356</c:v>
                </c:pt>
                <c:pt idx="183">
                  <c:v>43357</c:v>
                </c:pt>
                <c:pt idx="184">
                  <c:v>43360</c:v>
                </c:pt>
                <c:pt idx="185">
                  <c:v>43361</c:v>
                </c:pt>
                <c:pt idx="186">
                  <c:v>43362</c:v>
                </c:pt>
                <c:pt idx="187">
                  <c:v>43363</c:v>
                </c:pt>
                <c:pt idx="188">
                  <c:v>43364</c:v>
                </c:pt>
                <c:pt idx="189">
                  <c:v>43367</c:v>
                </c:pt>
                <c:pt idx="190">
                  <c:v>43368</c:v>
                </c:pt>
                <c:pt idx="191">
                  <c:v>43369</c:v>
                </c:pt>
                <c:pt idx="192">
                  <c:v>43370</c:v>
                </c:pt>
                <c:pt idx="193">
                  <c:v>43371</c:v>
                </c:pt>
                <c:pt idx="194">
                  <c:v>43374</c:v>
                </c:pt>
                <c:pt idx="195">
                  <c:v>43375</c:v>
                </c:pt>
                <c:pt idx="196">
                  <c:v>43376</c:v>
                </c:pt>
                <c:pt idx="197">
                  <c:v>43377</c:v>
                </c:pt>
                <c:pt idx="198">
                  <c:v>43378</c:v>
                </c:pt>
                <c:pt idx="199">
                  <c:v>43381</c:v>
                </c:pt>
                <c:pt idx="200">
                  <c:v>43382</c:v>
                </c:pt>
                <c:pt idx="201">
                  <c:v>43383</c:v>
                </c:pt>
                <c:pt idx="202">
                  <c:v>43384</c:v>
                </c:pt>
                <c:pt idx="203">
                  <c:v>43385</c:v>
                </c:pt>
                <c:pt idx="204">
                  <c:v>43388</c:v>
                </c:pt>
                <c:pt idx="205">
                  <c:v>43389</c:v>
                </c:pt>
                <c:pt idx="206">
                  <c:v>43390</c:v>
                </c:pt>
                <c:pt idx="207">
                  <c:v>43391</c:v>
                </c:pt>
                <c:pt idx="208">
                  <c:v>43392</c:v>
                </c:pt>
                <c:pt idx="209">
                  <c:v>43395</c:v>
                </c:pt>
                <c:pt idx="210">
                  <c:v>43396</c:v>
                </c:pt>
                <c:pt idx="211">
                  <c:v>43397</c:v>
                </c:pt>
                <c:pt idx="212">
                  <c:v>43398</c:v>
                </c:pt>
                <c:pt idx="213">
                  <c:v>43399</c:v>
                </c:pt>
                <c:pt idx="214">
                  <c:v>43402</c:v>
                </c:pt>
                <c:pt idx="215">
                  <c:v>43403</c:v>
                </c:pt>
                <c:pt idx="216">
                  <c:v>43404</c:v>
                </c:pt>
                <c:pt idx="217">
                  <c:v>43405</c:v>
                </c:pt>
                <c:pt idx="218">
                  <c:v>43406</c:v>
                </c:pt>
                <c:pt idx="219">
                  <c:v>43409</c:v>
                </c:pt>
                <c:pt idx="220">
                  <c:v>43410</c:v>
                </c:pt>
                <c:pt idx="221">
                  <c:v>43411</c:v>
                </c:pt>
                <c:pt idx="222">
                  <c:v>43412</c:v>
                </c:pt>
                <c:pt idx="223">
                  <c:v>43413</c:v>
                </c:pt>
                <c:pt idx="224">
                  <c:v>43416</c:v>
                </c:pt>
                <c:pt idx="225">
                  <c:v>43417</c:v>
                </c:pt>
                <c:pt idx="226">
                  <c:v>43418</c:v>
                </c:pt>
                <c:pt idx="227">
                  <c:v>43419</c:v>
                </c:pt>
                <c:pt idx="228">
                  <c:v>43420</c:v>
                </c:pt>
                <c:pt idx="229">
                  <c:v>43423</c:v>
                </c:pt>
                <c:pt idx="230">
                  <c:v>43424</c:v>
                </c:pt>
                <c:pt idx="231">
                  <c:v>43425</c:v>
                </c:pt>
                <c:pt idx="232">
                  <c:v>43426</c:v>
                </c:pt>
                <c:pt idx="233">
                  <c:v>43427</c:v>
                </c:pt>
                <c:pt idx="234">
                  <c:v>43430</c:v>
                </c:pt>
                <c:pt idx="235">
                  <c:v>43431</c:v>
                </c:pt>
                <c:pt idx="236">
                  <c:v>43432</c:v>
                </c:pt>
                <c:pt idx="237">
                  <c:v>43433</c:v>
                </c:pt>
                <c:pt idx="238">
                  <c:v>43434</c:v>
                </c:pt>
                <c:pt idx="239">
                  <c:v>43437</c:v>
                </c:pt>
                <c:pt idx="240">
                  <c:v>43438</c:v>
                </c:pt>
                <c:pt idx="241">
                  <c:v>43439</c:v>
                </c:pt>
                <c:pt idx="242">
                  <c:v>43440</c:v>
                </c:pt>
                <c:pt idx="243">
                  <c:v>43441</c:v>
                </c:pt>
                <c:pt idx="244">
                  <c:v>43444</c:v>
                </c:pt>
                <c:pt idx="245">
                  <c:v>43445</c:v>
                </c:pt>
                <c:pt idx="246">
                  <c:v>43446</c:v>
                </c:pt>
                <c:pt idx="247">
                  <c:v>43447</c:v>
                </c:pt>
                <c:pt idx="248">
                  <c:v>43448</c:v>
                </c:pt>
                <c:pt idx="249">
                  <c:v>43451</c:v>
                </c:pt>
                <c:pt idx="250">
                  <c:v>43452</c:v>
                </c:pt>
                <c:pt idx="251">
                  <c:v>43453</c:v>
                </c:pt>
                <c:pt idx="252">
                  <c:v>43454</c:v>
                </c:pt>
                <c:pt idx="253">
                  <c:v>43455</c:v>
                </c:pt>
                <c:pt idx="254">
                  <c:v>43458</c:v>
                </c:pt>
                <c:pt idx="255">
                  <c:v>43459</c:v>
                </c:pt>
                <c:pt idx="256">
                  <c:v>43460</c:v>
                </c:pt>
                <c:pt idx="257">
                  <c:v>43461</c:v>
                </c:pt>
                <c:pt idx="258">
                  <c:v>43462</c:v>
                </c:pt>
                <c:pt idx="259">
                  <c:v>43465</c:v>
                </c:pt>
                <c:pt idx="260">
                  <c:v>43466</c:v>
                </c:pt>
                <c:pt idx="261">
                  <c:v>43467</c:v>
                </c:pt>
                <c:pt idx="262">
                  <c:v>43468</c:v>
                </c:pt>
                <c:pt idx="263">
                  <c:v>43469</c:v>
                </c:pt>
                <c:pt idx="264">
                  <c:v>43472</c:v>
                </c:pt>
                <c:pt idx="265">
                  <c:v>43473</c:v>
                </c:pt>
                <c:pt idx="266">
                  <c:v>43474</c:v>
                </c:pt>
                <c:pt idx="267">
                  <c:v>43475</c:v>
                </c:pt>
                <c:pt idx="268">
                  <c:v>43476</c:v>
                </c:pt>
                <c:pt idx="269">
                  <c:v>43479</c:v>
                </c:pt>
                <c:pt idx="270">
                  <c:v>43480</c:v>
                </c:pt>
                <c:pt idx="271">
                  <c:v>43481</c:v>
                </c:pt>
                <c:pt idx="272">
                  <c:v>43482</c:v>
                </c:pt>
                <c:pt idx="273">
                  <c:v>43483</c:v>
                </c:pt>
                <c:pt idx="274">
                  <c:v>43486</c:v>
                </c:pt>
                <c:pt idx="275">
                  <c:v>43487</c:v>
                </c:pt>
                <c:pt idx="276">
                  <c:v>43488</c:v>
                </c:pt>
                <c:pt idx="277">
                  <c:v>43489</c:v>
                </c:pt>
                <c:pt idx="278">
                  <c:v>43490</c:v>
                </c:pt>
                <c:pt idx="279">
                  <c:v>43493</c:v>
                </c:pt>
                <c:pt idx="280">
                  <c:v>43494</c:v>
                </c:pt>
                <c:pt idx="281">
                  <c:v>43495</c:v>
                </c:pt>
                <c:pt idx="282">
                  <c:v>43496</c:v>
                </c:pt>
                <c:pt idx="283">
                  <c:v>43497</c:v>
                </c:pt>
                <c:pt idx="284">
                  <c:v>43500</c:v>
                </c:pt>
                <c:pt idx="285">
                  <c:v>43501</c:v>
                </c:pt>
                <c:pt idx="286">
                  <c:v>43502</c:v>
                </c:pt>
                <c:pt idx="287">
                  <c:v>43503</c:v>
                </c:pt>
                <c:pt idx="288">
                  <c:v>43504</c:v>
                </c:pt>
                <c:pt idx="289">
                  <c:v>43507</c:v>
                </c:pt>
                <c:pt idx="290">
                  <c:v>43508</c:v>
                </c:pt>
                <c:pt idx="291">
                  <c:v>43509</c:v>
                </c:pt>
                <c:pt idx="292">
                  <c:v>43510</c:v>
                </c:pt>
                <c:pt idx="293">
                  <c:v>43511</c:v>
                </c:pt>
                <c:pt idx="294">
                  <c:v>43514</c:v>
                </c:pt>
                <c:pt idx="295">
                  <c:v>43515</c:v>
                </c:pt>
                <c:pt idx="296">
                  <c:v>43516</c:v>
                </c:pt>
                <c:pt idx="297">
                  <c:v>43517</c:v>
                </c:pt>
                <c:pt idx="298">
                  <c:v>43518</c:v>
                </c:pt>
                <c:pt idx="299">
                  <c:v>43521</c:v>
                </c:pt>
                <c:pt idx="300">
                  <c:v>43522</c:v>
                </c:pt>
                <c:pt idx="301">
                  <c:v>43523</c:v>
                </c:pt>
                <c:pt idx="302">
                  <c:v>43524</c:v>
                </c:pt>
                <c:pt idx="303">
                  <c:v>43525</c:v>
                </c:pt>
                <c:pt idx="304">
                  <c:v>43528</c:v>
                </c:pt>
                <c:pt idx="305">
                  <c:v>43529</c:v>
                </c:pt>
                <c:pt idx="306">
                  <c:v>43530</c:v>
                </c:pt>
                <c:pt idx="307">
                  <c:v>43531</c:v>
                </c:pt>
                <c:pt idx="308">
                  <c:v>43532</c:v>
                </c:pt>
                <c:pt idx="309">
                  <c:v>43535</c:v>
                </c:pt>
                <c:pt idx="310">
                  <c:v>43536</c:v>
                </c:pt>
                <c:pt idx="311">
                  <c:v>43537</c:v>
                </c:pt>
                <c:pt idx="312">
                  <c:v>43538</c:v>
                </c:pt>
                <c:pt idx="313">
                  <c:v>43539</c:v>
                </c:pt>
                <c:pt idx="314">
                  <c:v>43542</c:v>
                </c:pt>
                <c:pt idx="315">
                  <c:v>43543</c:v>
                </c:pt>
                <c:pt idx="316">
                  <c:v>43544</c:v>
                </c:pt>
                <c:pt idx="317">
                  <c:v>43545</c:v>
                </c:pt>
                <c:pt idx="318">
                  <c:v>43546</c:v>
                </c:pt>
                <c:pt idx="319">
                  <c:v>43549</c:v>
                </c:pt>
                <c:pt idx="320">
                  <c:v>43550</c:v>
                </c:pt>
                <c:pt idx="321">
                  <c:v>43551</c:v>
                </c:pt>
                <c:pt idx="322">
                  <c:v>43552</c:v>
                </c:pt>
                <c:pt idx="323">
                  <c:v>43553</c:v>
                </c:pt>
                <c:pt idx="324">
                  <c:v>43556</c:v>
                </c:pt>
                <c:pt idx="325">
                  <c:v>43557</c:v>
                </c:pt>
                <c:pt idx="326">
                  <c:v>43558</c:v>
                </c:pt>
                <c:pt idx="327">
                  <c:v>43559</c:v>
                </c:pt>
                <c:pt idx="328">
                  <c:v>43560</c:v>
                </c:pt>
                <c:pt idx="329">
                  <c:v>43563</c:v>
                </c:pt>
                <c:pt idx="330">
                  <c:v>43564</c:v>
                </c:pt>
                <c:pt idx="331">
                  <c:v>43565</c:v>
                </c:pt>
                <c:pt idx="332">
                  <c:v>43566</c:v>
                </c:pt>
                <c:pt idx="333">
                  <c:v>43567</c:v>
                </c:pt>
                <c:pt idx="334">
                  <c:v>43570</c:v>
                </c:pt>
                <c:pt idx="335">
                  <c:v>43571</c:v>
                </c:pt>
                <c:pt idx="336">
                  <c:v>43572</c:v>
                </c:pt>
                <c:pt idx="337">
                  <c:v>43573</c:v>
                </c:pt>
                <c:pt idx="338">
                  <c:v>43574</c:v>
                </c:pt>
                <c:pt idx="339">
                  <c:v>43577</c:v>
                </c:pt>
                <c:pt idx="340">
                  <c:v>43578</c:v>
                </c:pt>
                <c:pt idx="341">
                  <c:v>43579</c:v>
                </c:pt>
                <c:pt idx="342">
                  <c:v>43580</c:v>
                </c:pt>
                <c:pt idx="343">
                  <c:v>43581</c:v>
                </c:pt>
                <c:pt idx="344">
                  <c:v>43584</c:v>
                </c:pt>
                <c:pt idx="345">
                  <c:v>43585</c:v>
                </c:pt>
                <c:pt idx="346">
                  <c:v>43586</c:v>
                </c:pt>
                <c:pt idx="347">
                  <c:v>43587</c:v>
                </c:pt>
                <c:pt idx="348">
                  <c:v>43588</c:v>
                </c:pt>
                <c:pt idx="349">
                  <c:v>43591</c:v>
                </c:pt>
                <c:pt idx="350">
                  <c:v>43592</c:v>
                </c:pt>
                <c:pt idx="351">
                  <c:v>43593</c:v>
                </c:pt>
                <c:pt idx="352">
                  <c:v>43594</c:v>
                </c:pt>
                <c:pt idx="353">
                  <c:v>43595</c:v>
                </c:pt>
                <c:pt idx="354">
                  <c:v>43598</c:v>
                </c:pt>
                <c:pt idx="355">
                  <c:v>43599</c:v>
                </c:pt>
                <c:pt idx="356">
                  <c:v>43600</c:v>
                </c:pt>
                <c:pt idx="357">
                  <c:v>43601</c:v>
                </c:pt>
                <c:pt idx="358">
                  <c:v>43602</c:v>
                </c:pt>
                <c:pt idx="359">
                  <c:v>43605</c:v>
                </c:pt>
                <c:pt idx="360">
                  <c:v>43606</c:v>
                </c:pt>
                <c:pt idx="361">
                  <c:v>43607</c:v>
                </c:pt>
                <c:pt idx="362">
                  <c:v>43608</c:v>
                </c:pt>
                <c:pt idx="363">
                  <c:v>43609</c:v>
                </c:pt>
                <c:pt idx="364">
                  <c:v>43612</c:v>
                </c:pt>
                <c:pt idx="365">
                  <c:v>43613</c:v>
                </c:pt>
                <c:pt idx="366">
                  <c:v>43614</c:v>
                </c:pt>
                <c:pt idx="367">
                  <c:v>43615</c:v>
                </c:pt>
                <c:pt idx="368">
                  <c:v>43616</c:v>
                </c:pt>
                <c:pt idx="369">
                  <c:v>43619</c:v>
                </c:pt>
                <c:pt idx="370">
                  <c:v>43620</c:v>
                </c:pt>
                <c:pt idx="371">
                  <c:v>43621</c:v>
                </c:pt>
                <c:pt idx="372">
                  <c:v>43622</c:v>
                </c:pt>
                <c:pt idx="373">
                  <c:v>43623</c:v>
                </c:pt>
                <c:pt idx="374">
                  <c:v>43626</c:v>
                </c:pt>
                <c:pt idx="375">
                  <c:v>43627</c:v>
                </c:pt>
                <c:pt idx="376">
                  <c:v>43628</c:v>
                </c:pt>
                <c:pt idx="377">
                  <c:v>43629</c:v>
                </c:pt>
                <c:pt idx="378">
                  <c:v>43630</c:v>
                </c:pt>
                <c:pt idx="379">
                  <c:v>43633</c:v>
                </c:pt>
                <c:pt idx="380">
                  <c:v>43634</c:v>
                </c:pt>
                <c:pt idx="381">
                  <c:v>43635</c:v>
                </c:pt>
                <c:pt idx="382">
                  <c:v>43636</c:v>
                </c:pt>
                <c:pt idx="383">
                  <c:v>43637</c:v>
                </c:pt>
                <c:pt idx="384">
                  <c:v>43640</c:v>
                </c:pt>
                <c:pt idx="385">
                  <c:v>43641</c:v>
                </c:pt>
                <c:pt idx="386">
                  <c:v>43642</c:v>
                </c:pt>
                <c:pt idx="387">
                  <c:v>43643</c:v>
                </c:pt>
                <c:pt idx="388">
                  <c:v>43644</c:v>
                </c:pt>
                <c:pt idx="389">
                  <c:v>43647</c:v>
                </c:pt>
                <c:pt idx="390">
                  <c:v>43648</c:v>
                </c:pt>
                <c:pt idx="391">
                  <c:v>43649</c:v>
                </c:pt>
                <c:pt idx="392">
                  <c:v>43650</c:v>
                </c:pt>
                <c:pt idx="393">
                  <c:v>43651</c:v>
                </c:pt>
                <c:pt idx="394">
                  <c:v>43654</c:v>
                </c:pt>
                <c:pt idx="395">
                  <c:v>43655</c:v>
                </c:pt>
                <c:pt idx="396">
                  <c:v>43656</c:v>
                </c:pt>
                <c:pt idx="397">
                  <c:v>43657</c:v>
                </c:pt>
                <c:pt idx="398">
                  <c:v>43658</c:v>
                </c:pt>
                <c:pt idx="399">
                  <c:v>43661</c:v>
                </c:pt>
                <c:pt idx="400">
                  <c:v>43662</c:v>
                </c:pt>
                <c:pt idx="401">
                  <c:v>43663</c:v>
                </c:pt>
                <c:pt idx="402">
                  <c:v>43664</c:v>
                </c:pt>
                <c:pt idx="403">
                  <c:v>43665</c:v>
                </c:pt>
                <c:pt idx="404">
                  <c:v>43668</c:v>
                </c:pt>
                <c:pt idx="405">
                  <c:v>43669</c:v>
                </c:pt>
                <c:pt idx="406">
                  <c:v>43670</c:v>
                </c:pt>
                <c:pt idx="407">
                  <c:v>43671</c:v>
                </c:pt>
                <c:pt idx="408">
                  <c:v>43672</c:v>
                </c:pt>
                <c:pt idx="409">
                  <c:v>43675</c:v>
                </c:pt>
                <c:pt idx="410">
                  <c:v>43676</c:v>
                </c:pt>
                <c:pt idx="411">
                  <c:v>43677</c:v>
                </c:pt>
                <c:pt idx="412">
                  <c:v>43678</c:v>
                </c:pt>
                <c:pt idx="413">
                  <c:v>43679</c:v>
                </c:pt>
                <c:pt idx="414">
                  <c:v>43682</c:v>
                </c:pt>
                <c:pt idx="415">
                  <c:v>43683</c:v>
                </c:pt>
                <c:pt idx="416">
                  <c:v>43684</c:v>
                </c:pt>
                <c:pt idx="417">
                  <c:v>43685</c:v>
                </c:pt>
                <c:pt idx="418">
                  <c:v>43686</c:v>
                </c:pt>
                <c:pt idx="419">
                  <c:v>43689</c:v>
                </c:pt>
                <c:pt idx="420">
                  <c:v>43690</c:v>
                </c:pt>
                <c:pt idx="421">
                  <c:v>43691</c:v>
                </c:pt>
                <c:pt idx="422">
                  <c:v>43692</c:v>
                </c:pt>
                <c:pt idx="423">
                  <c:v>43693</c:v>
                </c:pt>
                <c:pt idx="424">
                  <c:v>43696</c:v>
                </c:pt>
                <c:pt idx="425">
                  <c:v>43697</c:v>
                </c:pt>
                <c:pt idx="426">
                  <c:v>43698</c:v>
                </c:pt>
                <c:pt idx="427">
                  <c:v>43699</c:v>
                </c:pt>
                <c:pt idx="428">
                  <c:v>43700</c:v>
                </c:pt>
                <c:pt idx="429">
                  <c:v>43703</c:v>
                </c:pt>
                <c:pt idx="430">
                  <c:v>43704</c:v>
                </c:pt>
                <c:pt idx="431">
                  <c:v>43705</c:v>
                </c:pt>
                <c:pt idx="432">
                  <c:v>43706</c:v>
                </c:pt>
                <c:pt idx="433">
                  <c:v>43707</c:v>
                </c:pt>
                <c:pt idx="434">
                  <c:v>43710</c:v>
                </c:pt>
                <c:pt idx="435">
                  <c:v>43711</c:v>
                </c:pt>
                <c:pt idx="436">
                  <c:v>43712</c:v>
                </c:pt>
                <c:pt idx="437">
                  <c:v>43713</c:v>
                </c:pt>
                <c:pt idx="438">
                  <c:v>43714</c:v>
                </c:pt>
                <c:pt idx="439">
                  <c:v>43717</c:v>
                </c:pt>
                <c:pt idx="440">
                  <c:v>43718</c:v>
                </c:pt>
                <c:pt idx="441">
                  <c:v>43719</c:v>
                </c:pt>
                <c:pt idx="442">
                  <c:v>43720</c:v>
                </c:pt>
                <c:pt idx="443">
                  <c:v>43721</c:v>
                </c:pt>
                <c:pt idx="444">
                  <c:v>43724</c:v>
                </c:pt>
                <c:pt idx="445">
                  <c:v>43725</c:v>
                </c:pt>
                <c:pt idx="446">
                  <c:v>43726</c:v>
                </c:pt>
                <c:pt idx="447">
                  <c:v>43727</c:v>
                </c:pt>
                <c:pt idx="448">
                  <c:v>43728</c:v>
                </c:pt>
                <c:pt idx="449">
                  <c:v>43731</c:v>
                </c:pt>
                <c:pt idx="450">
                  <c:v>43732</c:v>
                </c:pt>
                <c:pt idx="451">
                  <c:v>43733</c:v>
                </c:pt>
                <c:pt idx="452">
                  <c:v>43734</c:v>
                </c:pt>
                <c:pt idx="453">
                  <c:v>43735</c:v>
                </c:pt>
                <c:pt idx="454">
                  <c:v>43738</c:v>
                </c:pt>
                <c:pt idx="455">
                  <c:v>43739</c:v>
                </c:pt>
                <c:pt idx="456">
                  <c:v>43740</c:v>
                </c:pt>
                <c:pt idx="457">
                  <c:v>43741</c:v>
                </c:pt>
                <c:pt idx="458">
                  <c:v>43742</c:v>
                </c:pt>
                <c:pt idx="459">
                  <c:v>43745</c:v>
                </c:pt>
                <c:pt idx="460">
                  <c:v>43746</c:v>
                </c:pt>
                <c:pt idx="461">
                  <c:v>43747</c:v>
                </c:pt>
              </c:numCache>
            </c:numRef>
          </c:cat>
          <c:val>
            <c:numRef>
              <c:f>'Figs (USD)'!$AB$8:$AB$509</c:f>
              <c:numCache>
                <c:formatCode>General</c:formatCode>
                <c:ptCount val="502"/>
                <c:pt idx="0">
                  <c:v>76.380473874151406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1601-AD41-982D-131356B753AD}"/>
            </c:ext>
          </c:extLst>
        </c:ser>
        <c:ser>
          <c:idx val="12"/>
          <c:order val="12"/>
          <c:tx>
            <c:strRef>
              <c:f>'Figs (USD)'!$AD$7</c:f>
              <c:strCache>
                <c:ptCount val="1"/>
              </c:strCache>
            </c:strRef>
          </c:tx>
          <c:spPr>
            <a:ln w="28575" cap="rnd">
              <a:solidFill>
                <a:schemeClr val="accent1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9"/>
            <c:spPr>
              <a:solidFill>
                <a:srgbClr val="00B050"/>
              </a:solidFill>
              <a:ln w="9525">
                <a:noFill/>
              </a:ln>
              <a:effectLst/>
            </c:spPr>
          </c:marker>
          <c:cat>
            <c:numRef>
              <c:f>'Figs (USD)'!$Q$8:$Q$509</c:f>
              <c:numCache>
                <c:formatCode>m/d/yy</c:formatCode>
                <c:ptCount val="502"/>
                <c:pt idx="0">
                  <c:v>43102</c:v>
                </c:pt>
                <c:pt idx="1">
                  <c:v>43103</c:v>
                </c:pt>
                <c:pt idx="2">
                  <c:v>43104</c:v>
                </c:pt>
                <c:pt idx="3">
                  <c:v>43105</c:v>
                </c:pt>
                <c:pt idx="4">
                  <c:v>43108</c:v>
                </c:pt>
                <c:pt idx="5">
                  <c:v>43109</c:v>
                </c:pt>
                <c:pt idx="6">
                  <c:v>43110</c:v>
                </c:pt>
                <c:pt idx="7">
                  <c:v>43111</c:v>
                </c:pt>
                <c:pt idx="8">
                  <c:v>43112</c:v>
                </c:pt>
                <c:pt idx="9">
                  <c:v>43115</c:v>
                </c:pt>
                <c:pt idx="10">
                  <c:v>43116</c:v>
                </c:pt>
                <c:pt idx="11">
                  <c:v>43117</c:v>
                </c:pt>
                <c:pt idx="12">
                  <c:v>43118</c:v>
                </c:pt>
                <c:pt idx="13">
                  <c:v>43119</c:v>
                </c:pt>
                <c:pt idx="14">
                  <c:v>43122</c:v>
                </c:pt>
                <c:pt idx="15">
                  <c:v>43123</c:v>
                </c:pt>
                <c:pt idx="16">
                  <c:v>43124</c:v>
                </c:pt>
                <c:pt idx="17">
                  <c:v>43125</c:v>
                </c:pt>
                <c:pt idx="18">
                  <c:v>43126</c:v>
                </c:pt>
                <c:pt idx="19">
                  <c:v>43129</c:v>
                </c:pt>
                <c:pt idx="20">
                  <c:v>43130</c:v>
                </c:pt>
                <c:pt idx="21">
                  <c:v>43131</c:v>
                </c:pt>
                <c:pt idx="22">
                  <c:v>43132</c:v>
                </c:pt>
                <c:pt idx="23">
                  <c:v>43133</c:v>
                </c:pt>
                <c:pt idx="24">
                  <c:v>43136</c:v>
                </c:pt>
                <c:pt idx="25">
                  <c:v>43137</c:v>
                </c:pt>
                <c:pt idx="26">
                  <c:v>43138</c:v>
                </c:pt>
                <c:pt idx="27">
                  <c:v>43139</c:v>
                </c:pt>
                <c:pt idx="28">
                  <c:v>43140</c:v>
                </c:pt>
                <c:pt idx="29">
                  <c:v>43143</c:v>
                </c:pt>
                <c:pt idx="30">
                  <c:v>43144</c:v>
                </c:pt>
                <c:pt idx="31">
                  <c:v>43145</c:v>
                </c:pt>
                <c:pt idx="32">
                  <c:v>43146</c:v>
                </c:pt>
                <c:pt idx="33">
                  <c:v>43147</c:v>
                </c:pt>
                <c:pt idx="34">
                  <c:v>43150</c:v>
                </c:pt>
                <c:pt idx="35">
                  <c:v>43151</c:v>
                </c:pt>
                <c:pt idx="36">
                  <c:v>43152</c:v>
                </c:pt>
                <c:pt idx="37">
                  <c:v>43153</c:v>
                </c:pt>
                <c:pt idx="38">
                  <c:v>43154</c:v>
                </c:pt>
                <c:pt idx="39">
                  <c:v>43157</c:v>
                </c:pt>
                <c:pt idx="40">
                  <c:v>43158</c:v>
                </c:pt>
                <c:pt idx="41">
                  <c:v>43159</c:v>
                </c:pt>
                <c:pt idx="42">
                  <c:v>43160</c:v>
                </c:pt>
                <c:pt idx="43">
                  <c:v>43161</c:v>
                </c:pt>
                <c:pt idx="44">
                  <c:v>43164</c:v>
                </c:pt>
                <c:pt idx="45">
                  <c:v>43165</c:v>
                </c:pt>
                <c:pt idx="46">
                  <c:v>43166</c:v>
                </c:pt>
                <c:pt idx="47">
                  <c:v>43167</c:v>
                </c:pt>
                <c:pt idx="48">
                  <c:v>43168</c:v>
                </c:pt>
                <c:pt idx="49">
                  <c:v>43171</c:v>
                </c:pt>
                <c:pt idx="50">
                  <c:v>43172</c:v>
                </c:pt>
                <c:pt idx="51">
                  <c:v>43173</c:v>
                </c:pt>
                <c:pt idx="52">
                  <c:v>43174</c:v>
                </c:pt>
                <c:pt idx="53">
                  <c:v>43175</c:v>
                </c:pt>
                <c:pt idx="54">
                  <c:v>43178</c:v>
                </c:pt>
                <c:pt idx="55">
                  <c:v>43179</c:v>
                </c:pt>
                <c:pt idx="56">
                  <c:v>43180</c:v>
                </c:pt>
                <c:pt idx="57">
                  <c:v>43181</c:v>
                </c:pt>
                <c:pt idx="58">
                  <c:v>43182</c:v>
                </c:pt>
                <c:pt idx="59">
                  <c:v>43185</c:v>
                </c:pt>
                <c:pt idx="60">
                  <c:v>43186</c:v>
                </c:pt>
                <c:pt idx="61">
                  <c:v>43187</c:v>
                </c:pt>
                <c:pt idx="62">
                  <c:v>43188</c:v>
                </c:pt>
                <c:pt idx="63">
                  <c:v>43189</c:v>
                </c:pt>
                <c:pt idx="64">
                  <c:v>43192</c:v>
                </c:pt>
                <c:pt idx="65">
                  <c:v>43193</c:v>
                </c:pt>
                <c:pt idx="66">
                  <c:v>43194</c:v>
                </c:pt>
                <c:pt idx="67">
                  <c:v>43195</c:v>
                </c:pt>
                <c:pt idx="68">
                  <c:v>43196</c:v>
                </c:pt>
                <c:pt idx="69">
                  <c:v>43199</c:v>
                </c:pt>
                <c:pt idx="70">
                  <c:v>43200</c:v>
                </c:pt>
                <c:pt idx="71">
                  <c:v>43201</c:v>
                </c:pt>
                <c:pt idx="72">
                  <c:v>43202</c:v>
                </c:pt>
                <c:pt idx="73">
                  <c:v>43203</c:v>
                </c:pt>
                <c:pt idx="74">
                  <c:v>43206</c:v>
                </c:pt>
                <c:pt idx="75">
                  <c:v>43207</c:v>
                </c:pt>
                <c:pt idx="76">
                  <c:v>43208</c:v>
                </c:pt>
                <c:pt idx="77">
                  <c:v>43209</c:v>
                </c:pt>
                <c:pt idx="78">
                  <c:v>43210</c:v>
                </c:pt>
                <c:pt idx="79">
                  <c:v>43213</c:v>
                </c:pt>
                <c:pt idx="80">
                  <c:v>43214</c:v>
                </c:pt>
                <c:pt idx="81">
                  <c:v>43215</c:v>
                </c:pt>
                <c:pt idx="82">
                  <c:v>43216</c:v>
                </c:pt>
                <c:pt idx="83">
                  <c:v>43217</c:v>
                </c:pt>
                <c:pt idx="84">
                  <c:v>43220</c:v>
                </c:pt>
                <c:pt idx="85">
                  <c:v>43221</c:v>
                </c:pt>
                <c:pt idx="86">
                  <c:v>43222</c:v>
                </c:pt>
                <c:pt idx="87">
                  <c:v>43223</c:v>
                </c:pt>
                <c:pt idx="88">
                  <c:v>43224</c:v>
                </c:pt>
                <c:pt idx="89">
                  <c:v>43227</c:v>
                </c:pt>
                <c:pt idx="90">
                  <c:v>43228</c:v>
                </c:pt>
                <c:pt idx="91">
                  <c:v>43229</c:v>
                </c:pt>
                <c:pt idx="92">
                  <c:v>43230</c:v>
                </c:pt>
                <c:pt idx="93">
                  <c:v>43231</c:v>
                </c:pt>
                <c:pt idx="94">
                  <c:v>43234</c:v>
                </c:pt>
                <c:pt idx="95">
                  <c:v>43235</c:v>
                </c:pt>
                <c:pt idx="96">
                  <c:v>43236</c:v>
                </c:pt>
                <c:pt idx="97">
                  <c:v>43237</c:v>
                </c:pt>
                <c:pt idx="98">
                  <c:v>43238</c:v>
                </c:pt>
                <c:pt idx="99">
                  <c:v>43241</c:v>
                </c:pt>
                <c:pt idx="100">
                  <c:v>43242</c:v>
                </c:pt>
                <c:pt idx="101">
                  <c:v>43243</c:v>
                </c:pt>
                <c:pt idx="102">
                  <c:v>43244</c:v>
                </c:pt>
                <c:pt idx="103">
                  <c:v>43245</c:v>
                </c:pt>
                <c:pt idx="104">
                  <c:v>43248</c:v>
                </c:pt>
                <c:pt idx="105">
                  <c:v>43249</c:v>
                </c:pt>
                <c:pt idx="106">
                  <c:v>43250</c:v>
                </c:pt>
                <c:pt idx="107">
                  <c:v>43251</c:v>
                </c:pt>
                <c:pt idx="108">
                  <c:v>43252</c:v>
                </c:pt>
                <c:pt idx="109">
                  <c:v>43255</c:v>
                </c:pt>
                <c:pt idx="110">
                  <c:v>43256</c:v>
                </c:pt>
                <c:pt idx="111">
                  <c:v>43257</c:v>
                </c:pt>
                <c:pt idx="112">
                  <c:v>43258</c:v>
                </c:pt>
                <c:pt idx="113">
                  <c:v>43259</c:v>
                </c:pt>
                <c:pt idx="114">
                  <c:v>43262</c:v>
                </c:pt>
                <c:pt idx="115">
                  <c:v>43263</c:v>
                </c:pt>
                <c:pt idx="116">
                  <c:v>43264</c:v>
                </c:pt>
                <c:pt idx="117">
                  <c:v>43265</c:v>
                </c:pt>
                <c:pt idx="118">
                  <c:v>43266</c:v>
                </c:pt>
                <c:pt idx="119">
                  <c:v>43269</c:v>
                </c:pt>
                <c:pt idx="120">
                  <c:v>43270</c:v>
                </c:pt>
                <c:pt idx="121">
                  <c:v>43271</c:v>
                </c:pt>
                <c:pt idx="122">
                  <c:v>43272</c:v>
                </c:pt>
                <c:pt idx="123">
                  <c:v>43273</c:v>
                </c:pt>
                <c:pt idx="124">
                  <c:v>43276</c:v>
                </c:pt>
                <c:pt idx="125">
                  <c:v>43277</c:v>
                </c:pt>
                <c:pt idx="126">
                  <c:v>43278</c:v>
                </c:pt>
                <c:pt idx="127">
                  <c:v>43279</c:v>
                </c:pt>
                <c:pt idx="128">
                  <c:v>43280</c:v>
                </c:pt>
                <c:pt idx="129">
                  <c:v>43283</c:v>
                </c:pt>
                <c:pt idx="130">
                  <c:v>43284</c:v>
                </c:pt>
                <c:pt idx="131">
                  <c:v>43285</c:v>
                </c:pt>
                <c:pt idx="132">
                  <c:v>43286</c:v>
                </c:pt>
                <c:pt idx="133">
                  <c:v>43287</c:v>
                </c:pt>
                <c:pt idx="134">
                  <c:v>43290</c:v>
                </c:pt>
                <c:pt idx="135">
                  <c:v>43291</c:v>
                </c:pt>
                <c:pt idx="136">
                  <c:v>43292</c:v>
                </c:pt>
                <c:pt idx="137">
                  <c:v>43293</c:v>
                </c:pt>
                <c:pt idx="138">
                  <c:v>43294</c:v>
                </c:pt>
                <c:pt idx="139">
                  <c:v>43297</c:v>
                </c:pt>
                <c:pt idx="140">
                  <c:v>43298</c:v>
                </c:pt>
                <c:pt idx="141">
                  <c:v>43299</c:v>
                </c:pt>
                <c:pt idx="142">
                  <c:v>43300</c:v>
                </c:pt>
                <c:pt idx="143">
                  <c:v>43301</c:v>
                </c:pt>
                <c:pt idx="144">
                  <c:v>43304</c:v>
                </c:pt>
                <c:pt idx="145">
                  <c:v>43305</c:v>
                </c:pt>
                <c:pt idx="146">
                  <c:v>43306</c:v>
                </c:pt>
                <c:pt idx="147">
                  <c:v>43307</c:v>
                </c:pt>
                <c:pt idx="148">
                  <c:v>43308</c:v>
                </c:pt>
                <c:pt idx="149">
                  <c:v>43311</c:v>
                </c:pt>
                <c:pt idx="150">
                  <c:v>43312</c:v>
                </c:pt>
                <c:pt idx="151">
                  <c:v>43313</c:v>
                </c:pt>
                <c:pt idx="152">
                  <c:v>43314</c:v>
                </c:pt>
                <c:pt idx="153">
                  <c:v>43315</c:v>
                </c:pt>
                <c:pt idx="154">
                  <c:v>43318</c:v>
                </c:pt>
                <c:pt idx="155">
                  <c:v>43319</c:v>
                </c:pt>
                <c:pt idx="156">
                  <c:v>43320</c:v>
                </c:pt>
                <c:pt idx="157">
                  <c:v>43321</c:v>
                </c:pt>
                <c:pt idx="158">
                  <c:v>43322</c:v>
                </c:pt>
                <c:pt idx="159">
                  <c:v>43325</c:v>
                </c:pt>
                <c:pt idx="160">
                  <c:v>43326</c:v>
                </c:pt>
                <c:pt idx="161">
                  <c:v>43327</c:v>
                </c:pt>
                <c:pt idx="162">
                  <c:v>43328</c:v>
                </c:pt>
                <c:pt idx="163">
                  <c:v>43329</c:v>
                </c:pt>
                <c:pt idx="164">
                  <c:v>43332</c:v>
                </c:pt>
                <c:pt idx="165">
                  <c:v>43333</c:v>
                </c:pt>
                <c:pt idx="166">
                  <c:v>43334</c:v>
                </c:pt>
                <c:pt idx="167">
                  <c:v>43335</c:v>
                </c:pt>
                <c:pt idx="168">
                  <c:v>43336</c:v>
                </c:pt>
                <c:pt idx="169">
                  <c:v>43339</c:v>
                </c:pt>
                <c:pt idx="170">
                  <c:v>43340</c:v>
                </c:pt>
                <c:pt idx="171">
                  <c:v>43341</c:v>
                </c:pt>
                <c:pt idx="172">
                  <c:v>43342</c:v>
                </c:pt>
                <c:pt idx="173">
                  <c:v>43343</c:v>
                </c:pt>
                <c:pt idx="174">
                  <c:v>43346</c:v>
                </c:pt>
                <c:pt idx="175">
                  <c:v>43347</c:v>
                </c:pt>
                <c:pt idx="176">
                  <c:v>43348</c:v>
                </c:pt>
                <c:pt idx="177">
                  <c:v>43349</c:v>
                </c:pt>
                <c:pt idx="178">
                  <c:v>43350</c:v>
                </c:pt>
                <c:pt idx="179">
                  <c:v>43353</c:v>
                </c:pt>
                <c:pt idx="180">
                  <c:v>43354</c:v>
                </c:pt>
                <c:pt idx="181">
                  <c:v>43355</c:v>
                </c:pt>
                <c:pt idx="182">
                  <c:v>43356</c:v>
                </c:pt>
                <c:pt idx="183">
                  <c:v>43357</c:v>
                </c:pt>
                <c:pt idx="184">
                  <c:v>43360</c:v>
                </c:pt>
                <c:pt idx="185">
                  <c:v>43361</c:v>
                </c:pt>
                <c:pt idx="186">
                  <c:v>43362</c:v>
                </c:pt>
                <c:pt idx="187">
                  <c:v>43363</c:v>
                </c:pt>
                <c:pt idx="188">
                  <c:v>43364</c:v>
                </c:pt>
                <c:pt idx="189">
                  <c:v>43367</c:v>
                </c:pt>
                <c:pt idx="190">
                  <c:v>43368</c:v>
                </c:pt>
                <c:pt idx="191">
                  <c:v>43369</c:v>
                </c:pt>
                <c:pt idx="192">
                  <c:v>43370</c:v>
                </c:pt>
                <c:pt idx="193">
                  <c:v>43371</c:v>
                </c:pt>
                <c:pt idx="194">
                  <c:v>43374</c:v>
                </c:pt>
                <c:pt idx="195">
                  <c:v>43375</c:v>
                </c:pt>
                <c:pt idx="196">
                  <c:v>43376</c:v>
                </c:pt>
                <c:pt idx="197">
                  <c:v>43377</c:v>
                </c:pt>
                <c:pt idx="198">
                  <c:v>43378</c:v>
                </c:pt>
                <c:pt idx="199">
                  <c:v>43381</c:v>
                </c:pt>
                <c:pt idx="200">
                  <c:v>43382</c:v>
                </c:pt>
                <c:pt idx="201">
                  <c:v>43383</c:v>
                </c:pt>
                <c:pt idx="202">
                  <c:v>43384</c:v>
                </c:pt>
                <c:pt idx="203">
                  <c:v>43385</c:v>
                </c:pt>
                <c:pt idx="204">
                  <c:v>43388</c:v>
                </c:pt>
                <c:pt idx="205">
                  <c:v>43389</c:v>
                </c:pt>
                <c:pt idx="206">
                  <c:v>43390</c:v>
                </c:pt>
                <c:pt idx="207">
                  <c:v>43391</c:v>
                </c:pt>
                <c:pt idx="208">
                  <c:v>43392</c:v>
                </c:pt>
                <c:pt idx="209">
                  <c:v>43395</c:v>
                </c:pt>
                <c:pt idx="210">
                  <c:v>43396</c:v>
                </c:pt>
                <c:pt idx="211">
                  <c:v>43397</c:v>
                </c:pt>
                <c:pt idx="212">
                  <c:v>43398</c:v>
                </c:pt>
                <c:pt idx="213">
                  <c:v>43399</c:v>
                </c:pt>
                <c:pt idx="214">
                  <c:v>43402</c:v>
                </c:pt>
                <c:pt idx="215">
                  <c:v>43403</c:v>
                </c:pt>
                <c:pt idx="216">
                  <c:v>43404</c:v>
                </c:pt>
                <c:pt idx="217">
                  <c:v>43405</c:v>
                </c:pt>
                <c:pt idx="218">
                  <c:v>43406</c:v>
                </c:pt>
                <c:pt idx="219">
                  <c:v>43409</c:v>
                </c:pt>
                <c:pt idx="220">
                  <c:v>43410</c:v>
                </c:pt>
                <c:pt idx="221">
                  <c:v>43411</c:v>
                </c:pt>
                <c:pt idx="222">
                  <c:v>43412</c:v>
                </c:pt>
                <c:pt idx="223">
                  <c:v>43413</c:v>
                </c:pt>
                <c:pt idx="224">
                  <c:v>43416</c:v>
                </c:pt>
                <c:pt idx="225">
                  <c:v>43417</c:v>
                </c:pt>
                <c:pt idx="226">
                  <c:v>43418</c:v>
                </c:pt>
                <c:pt idx="227">
                  <c:v>43419</c:v>
                </c:pt>
                <c:pt idx="228">
                  <c:v>43420</c:v>
                </c:pt>
                <c:pt idx="229">
                  <c:v>43423</c:v>
                </c:pt>
                <c:pt idx="230">
                  <c:v>43424</c:v>
                </c:pt>
                <c:pt idx="231">
                  <c:v>43425</c:v>
                </c:pt>
                <c:pt idx="232">
                  <c:v>43426</c:v>
                </c:pt>
                <c:pt idx="233">
                  <c:v>43427</c:v>
                </c:pt>
                <c:pt idx="234">
                  <c:v>43430</c:v>
                </c:pt>
                <c:pt idx="235">
                  <c:v>43431</c:v>
                </c:pt>
                <c:pt idx="236">
                  <c:v>43432</c:v>
                </c:pt>
                <c:pt idx="237">
                  <c:v>43433</c:v>
                </c:pt>
                <c:pt idx="238">
                  <c:v>43434</c:v>
                </c:pt>
                <c:pt idx="239">
                  <c:v>43437</c:v>
                </c:pt>
                <c:pt idx="240">
                  <c:v>43438</c:v>
                </c:pt>
                <c:pt idx="241">
                  <c:v>43439</c:v>
                </c:pt>
                <c:pt idx="242">
                  <c:v>43440</c:v>
                </c:pt>
                <c:pt idx="243">
                  <c:v>43441</c:v>
                </c:pt>
                <c:pt idx="244">
                  <c:v>43444</c:v>
                </c:pt>
                <c:pt idx="245">
                  <c:v>43445</c:v>
                </c:pt>
                <c:pt idx="246">
                  <c:v>43446</c:v>
                </c:pt>
                <c:pt idx="247">
                  <c:v>43447</c:v>
                </c:pt>
                <c:pt idx="248">
                  <c:v>43448</c:v>
                </c:pt>
                <c:pt idx="249">
                  <c:v>43451</c:v>
                </c:pt>
                <c:pt idx="250">
                  <c:v>43452</c:v>
                </c:pt>
                <c:pt idx="251">
                  <c:v>43453</c:v>
                </c:pt>
                <c:pt idx="252">
                  <c:v>43454</c:v>
                </c:pt>
                <c:pt idx="253">
                  <c:v>43455</c:v>
                </c:pt>
                <c:pt idx="254">
                  <c:v>43458</c:v>
                </c:pt>
                <c:pt idx="255">
                  <c:v>43459</c:v>
                </c:pt>
                <c:pt idx="256">
                  <c:v>43460</c:v>
                </c:pt>
                <c:pt idx="257">
                  <c:v>43461</c:v>
                </c:pt>
                <c:pt idx="258">
                  <c:v>43462</c:v>
                </c:pt>
                <c:pt idx="259">
                  <c:v>43465</c:v>
                </c:pt>
                <c:pt idx="260">
                  <c:v>43466</c:v>
                </c:pt>
                <c:pt idx="261">
                  <c:v>43467</c:v>
                </c:pt>
                <c:pt idx="262">
                  <c:v>43468</c:v>
                </c:pt>
                <c:pt idx="263">
                  <c:v>43469</c:v>
                </c:pt>
                <c:pt idx="264">
                  <c:v>43472</c:v>
                </c:pt>
                <c:pt idx="265">
                  <c:v>43473</c:v>
                </c:pt>
                <c:pt idx="266">
                  <c:v>43474</c:v>
                </c:pt>
                <c:pt idx="267">
                  <c:v>43475</c:v>
                </c:pt>
                <c:pt idx="268">
                  <c:v>43476</c:v>
                </c:pt>
                <c:pt idx="269">
                  <c:v>43479</c:v>
                </c:pt>
                <c:pt idx="270">
                  <c:v>43480</c:v>
                </c:pt>
                <c:pt idx="271">
                  <c:v>43481</c:v>
                </c:pt>
                <c:pt idx="272">
                  <c:v>43482</c:v>
                </c:pt>
                <c:pt idx="273">
                  <c:v>43483</c:v>
                </c:pt>
                <c:pt idx="274">
                  <c:v>43486</c:v>
                </c:pt>
                <c:pt idx="275">
                  <c:v>43487</c:v>
                </c:pt>
                <c:pt idx="276">
                  <c:v>43488</c:v>
                </c:pt>
                <c:pt idx="277">
                  <c:v>43489</c:v>
                </c:pt>
                <c:pt idx="278">
                  <c:v>43490</c:v>
                </c:pt>
                <c:pt idx="279">
                  <c:v>43493</c:v>
                </c:pt>
                <c:pt idx="280">
                  <c:v>43494</c:v>
                </c:pt>
                <c:pt idx="281">
                  <c:v>43495</c:v>
                </c:pt>
                <c:pt idx="282">
                  <c:v>43496</c:v>
                </c:pt>
                <c:pt idx="283">
                  <c:v>43497</c:v>
                </c:pt>
                <c:pt idx="284">
                  <c:v>43500</c:v>
                </c:pt>
                <c:pt idx="285">
                  <c:v>43501</c:v>
                </c:pt>
                <c:pt idx="286">
                  <c:v>43502</c:v>
                </c:pt>
                <c:pt idx="287">
                  <c:v>43503</c:v>
                </c:pt>
                <c:pt idx="288">
                  <c:v>43504</c:v>
                </c:pt>
                <c:pt idx="289">
                  <c:v>43507</c:v>
                </c:pt>
                <c:pt idx="290">
                  <c:v>43508</c:v>
                </c:pt>
                <c:pt idx="291">
                  <c:v>43509</c:v>
                </c:pt>
                <c:pt idx="292">
                  <c:v>43510</c:v>
                </c:pt>
                <c:pt idx="293">
                  <c:v>43511</c:v>
                </c:pt>
                <c:pt idx="294">
                  <c:v>43514</c:v>
                </c:pt>
                <c:pt idx="295">
                  <c:v>43515</c:v>
                </c:pt>
                <c:pt idx="296">
                  <c:v>43516</c:v>
                </c:pt>
                <c:pt idx="297">
                  <c:v>43517</c:v>
                </c:pt>
                <c:pt idx="298">
                  <c:v>43518</c:v>
                </c:pt>
                <c:pt idx="299">
                  <c:v>43521</c:v>
                </c:pt>
                <c:pt idx="300">
                  <c:v>43522</c:v>
                </c:pt>
                <c:pt idx="301">
                  <c:v>43523</c:v>
                </c:pt>
                <c:pt idx="302">
                  <c:v>43524</c:v>
                </c:pt>
                <c:pt idx="303">
                  <c:v>43525</c:v>
                </c:pt>
                <c:pt idx="304">
                  <c:v>43528</c:v>
                </c:pt>
                <c:pt idx="305">
                  <c:v>43529</c:v>
                </c:pt>
                <c:pt idx="306">
                  <c:v>43530</c:v>
                </c:pt>
                <c:pt idx="307">
                  <c:v>43531</c:v>
                </c:pt>
                <c:pt idx="308">
                  <c:v>43532</c:v>
                </c:pt>
                <c:pt idx="309">
                  <c:v>43535</c:v>
                </c:pt>
                <c:pt idx="310">
                  <c:v>43536</c:v>
                </c:pt>
                <c:pt idx="311">
                  <c:v>43537</c:v>
                </c:pt>
                <c:pt idx="312">
                  <c:v>43538</c:v>
                </c:pt>
                <c:pt idx="313">
                  <c:v>43539</c:v>
                </c:pt>
                <c:pt idx="314">
                  <c:v>43542</c:v>
                </c:pt>
                <c:pt idx="315">
                  <c:v>43543</c:v>
                </c:pt>
                <c:pt idx="316">
                  <c:v>43544</c:v>
                </c:pt>
                <c:pt idx="317">
                  <c:v>43545</c:v>
                </c:pt>
                <c:pt idx="318">
                  <c:v>43546</c:v>
                </c:pt>
                <c:pt idx="319">
                  <c:v>43549</c:v>
                </c:pt>
                <c:pt idx="320">
                  <c:v>43550</c:v>
                </c:pt>
                <c:pt idx="321">
                  <c:v>43551</c:v>
                </c:pt>
                <c:pt idx="322">
                  <c:v>43552</c:v>
                </c:pt>
                <c:pt idx="323">
                  <c:v>43553</c:v>
                </c:pt>
                <c:pt idx="324">
                  <c:v>43556</c:v>
                </c:pt>
                <c:pt idx="325">
                  <c:v>43557</c:v>
                </c:pt>
                <c:pt idx="326">
                  <c:v>43558</c:v>
                </c:pt>
                <c:pt idx="327">
                  <c:v>43559</c:v>
                </c:pt>
                <c:pt idx="328">
                  <c:v>43560</c:v>
                </c:pt>
                <c:pt idx="329">
                  <c:v>43563</c:v>
                </c:pt>
                <c:pt idx="330">
                  <c:v>43564</c:v>
                </c:pt>
                <c:pt idx="331">
                  <c:v>43565</c:v>
                </c:pt>
                <c:pt idx="332">
                  <c:v>43566</c:v>
                </c:pt>
                <c:pt idx="333">
                  <c:v>43567</c:v>
                </c:pt>
                <c:pt idx="334">
                  <c:v>43570</c:v>
                </c:pt>
                <c:pt idx="335">
                  <c:v>43571</c:v>
                </c:pt>
                <c:pt idx="336">
                  <c:v>43572</c:v>
                </c:pt>
                <c:pt idx="337">
                  <c:v>43573</c:v>
                </c:pt>
                <c:pt idx="338">
                  <c:v>43574</c:v>
                </c:pt>
                <c:pt idx="339">
                  <c:v>43577</c:v>
                </c:pt>
                <c:pt idx="340">
                  <c:v>43578</c:v>
                </c:pt>
                <c:pt idx="341">
                  <c:v>43579</c:v>
                </c:pt>
                <c:pt idx="342">
                  <c:v>43580</c:v>
                </c:pt>
                <c:pt idx="343">
                  <c:v>43581</c:v>
                </c:pt>
                <c:pt idx="344">
                  <c:v>43584</c:v>
                </c:pt>
                <c:pt idx="345">
                  <c:v>43585</c:v>
                </c:pt>
                <c:pt idx="346">
                  <c:v>43586</c:v>
                </c:pt>
                <c:pt idx="347">
                  <c:v>43587</c:v>
                </c:pt>
                <c:pt idx="348">
                  <c:v>43588</c:v>
                </c:pt>
                <c:pt idx="349">
                  <c:v>43591</c:v>
                </c:pt>
                <c:pt idx="350">
                  <c:v>43592</c:v>
                </c:pt>
                <c:pt idx="351">
                  <c:v>43593</c:v>
                </c:pt>
                <c:pt idx="352">
                  <c:v>43594</c:v>
                </c:pt>
                <c:pt idx="353">
                  <c:v>43595</c:v>
                </c:pt>
                <c:pt idx="354">
                  <c:v>43598</c:v>
                </c:pt>
                <c:pt idx="355">
                  <c:v>43599</c:v>
                </c:pt>
                <c:pt idx="356">
                  <c:v>43600</c:v>
                </c:pt>
                <c:pt idx="357">
                  <c:v>43601</c:v>
                </c:pt>
                <c:pt idx="358">
                  <c:v>43602</c:v>
                </c:pt>
                <c:pt idx="359">
                  <c:v>43605</c:v>
                </c:pt>
                <c:pt idx="360">
                  <c:v>43606</c:v>
                </c:pt>
                <c:pt idx="361">
                  <c:v>43607</c:v>
                </c:pt>
                <c:pt idx="362">
                  <c:v>43608</c:v>
                </c:pt>
                <c:pt idx="363">
                  <c:v>43609</c:v>
                </c:pt>
                <c:pt idx="364">
                  <c:v>43612</c:v>
                </c:pt>
                <c:pt idx="365">
                  <c:v>43613</c:v>
                </c:pt>
                <c:pt idx="366">
                  <c:v>43614</c:v>
                </c:pt>
                <c:pt idx="367">
                  <c:v>43615</c:v>
                </c:pt>
                <c:pt idx="368">
                  <c:v>43616</c:v>
                </c:pt>
                <c:pt idx="369">
                  <c:v>43619</c:v>
                </c:pt>
                <c:pt idx="370">
                  <c:v>43620</c:v>
                </c:pt>
                <c:pt idx="371">
                  <c:v>43621</c:v>
                </c:pt>
                <c:pt idx="372">
                  <c:v>43622</c:v>
                </c:pt>
                <c:pt idx="373">
                  <c:v>43623</c:v>
                </c:pt>
                <c:pt idx="374">
                  <c:v>43626</c:v>
                </c:pt>
                <c:pt idx="375">
                  <c:v>43627</c:v>
                </c:pt>
                <c:pt idx="376">
                  <c:v>43628</c:v>
                </c:pt>
                <c:pt idx="377">
                  <c:v>43629</c:v>
                </c:pt>
                <c:pt idx="378">
                  <c:v>43630</c:v>
                </c:pt>
                <c:pt idx="379">
                  <c:v>43633</c:v>
                </c:pt>
                <c:pt idx="380">
                  <c:v>43634</c:v>
                </c:pt>
                <c:pt idx="381">
                  <c:v>43635</c:v>
                </c:pt>
                <c:pt idx="382">
                  <c:v>43636</c:v>
                </c:pt>
                <c:pt idx="383">
                  <c:v>43637</c:v>
                </c:pt>
                <c:pt idx="384">
                  <c:v>43640</c:v>
                </c:pt>
                <c:pt idx="385">
                  <c:v>43641</c:v>
                </c:pt>
                <c:pt idx="386">
                  <c:v>43642</c:v>
                </c:pt>
                <c:pt idx="387">
                  <c:v>43643</c:v>
                </c:pt>
                <c:pt idx="388">
                  <c:v>43644</c:v>
                </c:pt>
                <c:pt idx="389">
                  <c:v>43647</c:v>
                </c:pt>
                <c:pt idx="390">
                  <c:v>43648</c:v>
                </c:pt>
                <c:pt idx="391">
                  <c:v>43649</c:v>
                </c:pt>
                <c:pt idx="392">
                  <c:v>43650</c:v>
                </c:pt>
                <c:pt idx="393">
                  <c:v>43651</c:v>
                </c:pt>
                <c:pt idx="394">
                  <c:v>43654</c:v>
                </c:pt>
                <c:pt idx="395">
                  <c:v>43655</c:v>
                </c:pt>
                <c:pt idx="396">
                  <c:v>43656</c:v>
                </c:pt>
                <c:pt idx="397">
                  <c:v>43657</c:v>
                </c:pt>
                <c:pt idx="398">
                  <c:v>43658</c:v>
                </c:pt>
                <c:pt idx="399">
                  <c:v>43661</c:v>
                </c:pt>
                <c:pt idx="400">
                  <c:v>43662</c:v>
                </c:pt>
                <c:pt idx="401">
                  <c:v>43663</c:v>
                </c:pt>
                <c:pt idx="402">
                  <c:v>43664</c:v>
                </c:pt>
                <c:pt idx="403">
                  <c:v>43665</c:v>
                </c:pt>
                <c:pt idx="404">
                  <c:v>43668</c:v>
                </c:pt>
                <c:pt idx="405">
                  <c:v>43669</c:v>
                </c:pt>
                <c:pt idx="406">
                  <c:v>43670</c:v>
                </c:pt>
                <c:pt idx="407">
                  <c:v>43671</c:v>
                </c:pt>
                <c:pt idx="408">
                  <c:v>43672</c:v>
                </c:pt>
                <c:pt idx="409">
                  <c:v>43675</c:v>
                </c:pt>
                <c:pt idx="410">
                  <c:v>43676</c:v>
                </c:pt>
                <c:pt idx="411">
                  <c:v>43677</c:v>
                </c:pt>
                <c:pt idx="412">
                  <c:v>43678</c:v>
                </c:pt>
                <c:pt idx="413">
                  <c:v>43679</c:v>
                </c:pt>
                <c:pt idx="414">
                  <c:v>43682</c:v>
                </c:pt>
                <c:pt idx="415">
                  <c:v>43683</c:v>
                </c:pt>
                <c:pt idx="416">
                  <c:v>43684</c:v>
                </c:pt>
                <c:pt idx="417">
                  <c:v>43685</c:v>
                </c:pt>
                <c:pt idx="418">
                  <c:v>43686</c:v>
                </c:pt>
                <c:pt idx="419">
                  <c:v>43689</c:v>
                </c:pt>
                <c:pt idx="420">
                  <c:v>43690</c:v>
                </c:pt>
                <c:pt idx="421">
                  <c:v>43691</c:v>
                </c:pt>
                <c:pt idx="422">
                  <c:v>43692</c:v>
                </c:pt>
                <c:pt idx="423">
                  <c:v>43693</c:v>
                </c:pt>
                <c:pt idx="424">
                  <c:v>43696</c:v>
                </c:pt>
                <c:pt idx="425">
                  <c:v>43697</c:v>
                </c:pt>
                <c:pt idx="426">
                  <c:v>43698</c:v>
                </c:pt>
                <c:pt idx="427">
                  <c:v>43699</c:v>
                </c:pt>
                <c:pt idx="428">
                  <c:v>43700</c:v>
                </c:pt>
                <c:pt idx="429">
                  <c:v>43703</c:v>
                </c:pt>
                <c:pt idx="430">
                  <c:v>43704</c:v>
                </c:pt>
                <c:pt idx="431">
                  <c:v>43705</c:v>
                </c:pt>
                <c:pt idx="432">
                  <c:v>43706</c:v>
                </c:pt>
                <c:pt idx="433">
                  <c:v>43707</c:v>
                </c:pt>
                <c:pt idx="434">
                  <c:v>43710</c:v>
                </c:pt>
                <c:pt idx="435">
                  <c:v>43711</c:v>
                </c:pt>
                <c:pt idx="436">
                  <c:v>43712</c:v>
                </c:pt>
                <c:pt idx="437">
                  <c:v>43713</c:v>
                </c:pt>
                <c:pt idx="438">
                  <c:v>43714</c:v>
                </c:pt>
                <c:pt idx="439">
                  <c:v>43717</c:v>
                </c:pt>
                <c:pt idx="440">
                  <c:v>43718</c:v>
                </c:pt>
                <c:pt idx="441">
                  <c:v>43719</c:v>
                </c:pt>
                <c:pt idx="442">
                  <c:v>43720</c:v>
                </c:pt>
                <c:pt idx="443">
                  <c:v>43721</c:v>
                </c:pt>
                <c:pt idx="444">
                  <c:v>43724</c:v>
                </c:pt>
                <c:pt idx="445">
                  <c:v>43725</c:v>
                </c:pt>
                <c:pt idx="446">
                  <c:v>43726</c:v>
                </c:pt>
                <c:pt idx="447">
                  <c:v>43727</c:v>
                </c:pt>
                <c:pt idx="448">
                  <c:v>43728</c:v>
                </c:pt>
                <c:pt idx="449">
                  <c:v>43731</c:v>
                </c:pt>
                <c:pt idx="450">
                  <c:v>43732</c:v>
                </c:pt>
                <c:pt idx="451">
                  <c:v>43733</c:v>
                </c:pt>
                <c:pt idx="452">
                  <c:v>43734</c:v>
                </c:pt>
                <c:pt idx="453">
                  <c:v>43735</c:v>
                </c:pt>
                <c:pt idx="454">
                  <c:v>43738</c:v>
                </c:pt>
                <c:pt idx="455">
                  <c:v>43739</c:v>
                </c:pt>
                <c:pt idx="456">
                  <c:v>43740</c:v>
                </c:pt>
                <c:pt idx="457">
                  <c:v>43741</c:v>
                </c:pt>
                <c:pt idx="458">
                  <c:v>43742</c:v>
                </c:pt>
                <c:pt idx="459">
                  <c:v>43745</c:v>
                </c:pt>
                <c:pt idx="460">
                  <c:v>43746</c:v>
                </c:pt>
                <c:pt idx="461">
                  <c:v>43747</c:v>
                </c:pt>
              </c:numCache>
            </c:numRef>
          </c:cat>
          <c:val>
            <c:numRef>
              <c:f>'Figs (USD)'!$AD$8:$AD$509</c:f>
              <c:numCache>
                <c:formatCode>General</c:formatCode>
                <c:ptCount val="502"/>
                <c:pt idx="0">
                  <c:v>79.478862582696735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1601-AD41-982D-131356B753AD}"/>
            </c:ext>
          </c:extLst>
        </c:ser>
        <c:ser>
          <c:idx val="13"/>
          <c:order val="13"/>
          <c:tx>
            <c:strRef>
              <c:f>'Figs (USD)'!$AE$7</c:f>
              <c:strCache>
                <c:ptCount val="1"/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9"/>
            <c:spPr>
              <a:solidFill>
                <a:srgbClr val="FF0000"/>
              </a:solidFill>
              <a:ln w="9525">
                <a:solidFill>
                  <a:srgbClr val="FF0000"/>
                </a:solidFill>
              </a:ln>
              <a:effectLst/>
            </c:spPr>
          </c:marker>
          <c:cat>
            <c:numRef>
              <c:f>'Figs (USD)'!$Q$8:$Q$509</c:f>
              <c:numCache>
                <c:formatCode>m/d/yy</c:formatCode>
                <c:ptCount val="502"/>
                <c:pt idx="0">
                  <c:v>43102</c:v>
                </c:pt>
                <c:pt idx="1">
                  <c:v>43103</c:v>
                </c:pt>
                <c:pt idx="2">
                  <c:v>43104</c:v>
                </c:pt>
                <c:pt idx="3">
                  <c:v>43105</c:v>
                </c:pt>
                <c:pt idx="4">
                  <c:v>43108</c:v>
                </c:pt>
                <c:pt idx="5">
                  <c:v>43109</c:v>
                </c:pt>
                <c:pt idx="6">
                  <c:v>43110</c:v>
                </c:pt>
                <c:pt idx="7">
                  <c:v>43111</c:v>
                </c:pt>
                <c:pt idx="8">
                  <c:v>43112</c:v>
                </c:pt>
                <c:pt idx="9">
                  <c:v>43115</c:v>
                </c:pt>
                <c:pt idx="10">
                  <c:v>43116</c:v>
                </c:pt>
                <c:pt idx="11">
                  <c:v>43117</c:v>
                </c:pt>
                <c:pt idx="12">
                  <c:v>43118</c:v>
                </c:pt>
                <c:pt idx="13">
                  <c:v>43119</c:v>
                </c:pt>
                <c:pt idx="14">
                  <c:v>43122</c:v>
                </c:pt>
                <c:pt idx="15">
                  <c:v>43123</c:v>
                </c:pt>
                <c:pt idx="16">
                  <c:v>43124</c:v>
                </c:pt>
                <c:pt idx="17">
                  <c:v>43125</c:v>
                </c:pt>
                <c:pt idx="18">
                  <c:v>43126</c:v>
                </c:pt>
                <c:pt idx="19">
                  <c:v>43129</c:v>
                </c:pt>
                <c:pt idx="20">
                  <c:v>43130</c:v>
                </c:pt>
                <c:pt idx="21">
                  <c:v>43131</c:v>
                </c:pt>
                <c:pt idx="22">
                  <c:v>43132</c:v>
                </c:pt>
                <c:pt idx="23">
                  <c:v>43133</c:v>
                </c:pt>
                <c:pt idx="24">
                  <c:v>43136</c:v>
                </c:pt>
                <c:pt idx="25">
                  <c:v>43137</c:v>
                </c:pt>
                <c:pt idx="26">
                  <c:v>43138</c:v>
                </c:pt>
                <c:pt idx="27">
                  <c:v>43139</c:v>
                </c:pt>
                <c:pt idx="28">
                  <c:v>43140</c:v>
                </c:pt>
                <c:pt idx="29">
                  <c:v>43143</c:v>
                </c:pt>
                <c:pt idx="30">
                  <c:v>43144</c:v>
                </c:pt>
                <c:pt idx="31">
                  <c:v>43145</c:v>
                </c:pt>
                <c:pt idx="32">
                  <c:v>43146</c:v>
                </c:pt>
                <c:pt idx="33">
                  <c:v>43147</c:v>
                </c:pt>
                <c:pt idx="34">
                  <c:v>43150</c:v>
                </c:pt>
                <c:pt idx="35">
                  <c:v>43151</c:v>
                </c:pt>
                <c:pt idx="36">
                  <c:v>43152</c:v>
                </c:pt>
                <c:pt idx="37">
                  <c:v>43153</c:v>
                </c:pt>
                <c:pt idx="38">
                  <c:v>43154</c:v>
                </c:pt>
                <c:pt idx="39">
                  <c:v>43157</c:v>
                </c:pt>
                <c:pt idx="40">
                  <c:v>43158</c:v>
                </c:pt>
                <c:pt idx="41">
                  <c:v>43159</c:v>
                </c:pt>
                <c:pt idx="42">
                  <c:v>43160</c:v>
                </c:pt>
                <c:pt idx="43">
                  <c:v>43161</c:v>
                </c:pt>
                <c:pt idx="44">
                  <c:v>43164</c:v>
                </c:pt>
                <c:pt idx="45">
                  <c:v>43165</c:v>
                </c:pt>
                <c:pt idx="46">
                  <c:v>43166</c:v>
                </c:pt>
                <c:pt idx="47">
                  <c:v>43167</c:v>
                </c:pt>
                <c:pt idx="48">
                  <c:v>43168</c:v>
                </c:pt>
                <c:pt idx="49">
                  <c:v>43171</c:v>
                </c:pt>
                <c:pt idx="50">
                  <c:v>43172</c:v>
                </c:pt>
                <c:pt idx="51">
                  <c:v>43173</c:v>
                </c:pt>
                <c:pt idx="52">
                  <c:v>43174</c:v>
                </c:pt>
                <c:pt idx="53">
                  <c:v>43175</c:v>
                </c:pt>
                <c:pt idx="54">
                  <c:v>43178</c:v>
                </c:pt>
                <c:pt idx="55">
                  <c:v>43179</c:v>
                </c:pt>
                <c:pt idx="56">
                  <c:v>43180</c:v>
                </c:pt>
                <c:pt idx="57">
                  <c:v>43181</c:v>
                </c:pt>
                <c:pt idx="58">
                  <c:v>43182</c:v>
                </c:pt>
                <c:pt idx="59">
                  <c:v>43185</c:v>
                </c:pt>
                <c:pt idx="60">
                  <c:v>43186</c:v>
                </c:pt>
                <c:pt idx="61">
                  <c:v>43187</c:v>
                </c:pt>
                <c:pt idx="62">
                  <c:v>43188</c:v>
                </c:pt>
                <c:pt idx="63">
                  <c:v>43189</c:v>
                </c:pt>
                <c:pt idx="64">
                  <c:v>43192</c:v>
                </c:pt>
                <c:pt idx="65">
                  <c:v>43193</c:v>
                </c:pt>
                <c:pt idx="66">
                  <c:v>43194</c:v>
                </c:pt>
                <c:pt idx="67">
                  <c:v>43195</c:v>
                </c:pt>
                <c:pt idx="68">
                  <c:v>43196</c:v>
                </c:pt>
                <c:pt idx="69">
                  <c:v>43199</c:v>
                </c:pt>
                <c:pt idx="70">
                  <c:v>43200</c:v>
                </c:pt>
                <c:pt idx="71">
                  <c:v>43201</c:v>
                </c:pt>
                <c:pt idx="72">
                  <c:v>43202</c:v>
                </c:pt>
                <c:pt idx="73">
                  <c:v>43203</c:v>
                </c:pt>
                <c:pt idx="74">
                  <c:v>43206</c:v>
                </c:pt>
                <c:pt idx="75">
                  <c:v>43207</c:v>
                </c:pt>
                <c:pt idx="76">
                  <c:v>43208</c:v>
                </c:pt>
                <c:pt idx="77">
                  <c:v>43209</c:v>
                </c:pt>
                <c:pt idx="78">
                  <c:v>43210</c:v>
                </c:pt>
                <c:pt idx="79">
                  <c:v>43213</c:v>
                </c:pt>
                <c:pt idx="80">
                  <c:v>43214</c:v>
                </c:pt>
                <c:pt idx="81">
                  <c:v>43215</c:v>
                </c:pt>
                <c:pt idx="82">
                  <c:v>43216</c:v>
                </c:pt>
                <c:pt idx="83">
                  <c:v>43217</c:v>
                </c:pt>
                <c:pt idx="84">
                  <c:v>43220</c:v>
                </c:pt>
                <c:pt idx="85">
                  <c:v>43221</c:v>
                </c:pt>
                <c:pt idx="86">
                  <c:v>43222</c:v>
                </c:pt>
                <c:pt idx="87">
                  <c:v>43223</c:v>
                </c:pt>
                <c:pt idx="88">
                  <c:v>43224</c:v>
                </c:pt>
                <c:pt idx="89">
                  <c:v>43227</c:v>
                </c:pt>
                <c:pt idx="90">
                  <c:v>43228</c:v>
                </c:pt>
                <c:pt idx="91">
                  <c:v>43229</c:v>
                </c:pt>
                <c:pt idx="92">
                  <c:v>43230</c:v>
                </c:pt>
                <c:pt idx="93">
                  <c:v>43231</c:v>
                </c:pt>
                <c:pt idx="94">
                  <c:v>43234</c:v>
                </c:pt>
                <c:pt idx="95">
                  <c:v>43235</c:v>
                </c:pt>
                <c:pt idx="96">
                  <c:v>43236</c:v>
                </c:pt>
                <c:pt idx="97">
                  <c:v>43237</c:v>
                </c:pt>
                <c:pt idx="98">
                  <c:v>43238</c:v>
                </c:pt>
                <c:pt idx="99">
                  <c:v>43241</c:v>
                </c:pt>
                <c:pt idx="100">
                  <c:v>43242</c:v>
                </c:pt>
                <c:pt idx="101">
                  <c:v>43243</c:v>
                </c:pt>
                <c:pt idx="102">
                  <c:v>43244</c:v>
                </c:pt>
                <c:pt idx="103">
                  <c:v>43245</c:v>
                </c:pt>
                <c:pt idx="104">
                  <c:v>43248</c:v>
                </c:pt>
                <c:pt idx="105">
                  <c:v>43249</c:v>
                </c:pt>
                <c:pt idx="106">
                  <c:v>43250</c:v>
                </c:pt>
                <c:pt idx="107">
                  <c:v>43251</c:v>
                </c:pt>
                <c:pt idx="108">
                  <c:v>43252</c:v>
                </c:pt>
                <c:pt idx="109">
                  <c:v>43255</c:v>
                </c:pt>
                <c:pt idx="110">
                  <c:v>43256</c:v>
                </c:pt>
                <c:pt idx="111">
                  <c:v>43257</c:v>
                </c:pt>
                <c:pt idx="112">
                  <c:v>43258</c:v>
                </c:pt>
                <c:pt idx="113">
                  <c:v>43259</c:v>
                </c:pt>
                <c:pt idx="114">
                  <c:v>43262</c:v>
                </c:pt>
                <c:pt idx="115">
                  <c:v>43263</c:v>
                </c:pt>
                <c:pt idx="116">
                  <c:v>43264</c:v>
                </c:pt>
                <c:pt idx="117">
                  <c:v>43265</c:v>
                </c:pt>
                <c:pt idx="118">
                  <c:v>43266</c:v>
                </c:pt>
                <c:pt idx="119">
                  <c:v>43269</c:v>
                </c:pt>
                <c:pt idx="120">
                  <c:v>43270</c:v>
                </c:pt>
                <c:pt idx="121">
                  <c:v>43271</c:v>
                </c:pt>
                <c:pt idx="122">
                  <c:v>43272</c:v>
                </c:pt>
                <c:pt idx="123">
                  <c:v>43273</c:v>
                </c:pt>
                <c:pt idx="124">
                  <c:v>43276</c:v>
                </c:pt>
                <c:pt idx="125">
                  <c:v>43277</c:v>
                </c:pt>
                <c:pt idx="126">
                  <c:v>43278</c:v>
                </c:pt>
                <c:pt idx="127">
                  <c:v>43279</c:v>
                </c:pt>
                <c:pt idx="128">
                  <c:v>43280</c:v>
                </c:pt>
                <c:pt idx="129">
                  <c:v>43283</c:v>
                </c:pt>
                <c:pt idx="130">
                  <c:v>43284</c:v>
                </c:pt>
                <c:pt idx="131">
                  <c:v>43285</c:v>
                </c:pt>
                <c:pt idx="132">
                  <c:v>43286</c:v>
                </c:pt>
                <c:pt idx="133">
                  <c:v>43287</c:v>
                </c:pt>
                <c:pt idx="134">
                  <c:v>43290</c:v>
                </c:pt>
                <c:pt idx="135">
                  <c:v>43291</c:v>
                </c:pt>
                <c:pt idx="136">
                  <c:v>43292</c:v>
                </c:pt>
                <c:pt idx="137">
                  <c:v>43293</c:v>
                </c:pt>
                <c:pt idx="138">
                  <c:v>43294</c:v>
                </c:pt>
                <c:pt idx="139">
                  <c:v>43297</c:v>
                </c:pt>
                <c:pt idx="140">
                  <c:v>43298</c:v>
                </c:pt>
                <c:pt idx="141">
                  <c:v>43299</c:v>
                </c:pt>
                <c:pt idx="142">
                  <c:v>43300</c:v>
                </c:pt>
                <c:pt idx="143">
                  <c:v>43301</c:v>
                </c:pt>
                <c:pt idx="144">
                  <c:v>43304</c:v>
                </c:pt>
                <c:pt idx="145">
                  <c:v>43305</c:v>
                </c:pt>
                <c:pt idx="146">
                  <c:v>43306</c:v>
                </c:pt>
                <c:pt idx="147">
                  <c:v>43307</c:v>
                </c:pt>
                <c:pt idx="148">
                  <c:v>43308</c:v>
                </c:pt>
                <c:pt idx="149">
                  <c:v>43311</c:v>
                </c:pt>
                <c:pt idx="150">
                  <c:v>43312</c:v>
                </c:pt>
                <c:pt idx="151">
                  <c:v>43313</c:v>
                </c:pt>
                <c:pt idx="152">
                  <c:v>43314</c:v>
                </c:pt>
                <c:pt idx="153">
                  <c:v>43315</c:v>
                </c:pt>
                <c:pt idx="154">
                  <c:v>43318</c:v>
                </c:pt>
                <c:pt idx="155">
                  <c:v>43319</c:v>
                </c:pt>
                <c:pt idx="156">
                  <c:v>43320</c:v>
                </c:pt>
                <c:pt idx="157">
                  <c:v>43321</c:v>
                </c:pt>
                <c:pt idx="158">
                  <c:v>43322</c:v>
                </c:pt>
                <c:pt idx="159">
                  <c:v>43325</c:v>
                </c:pt>
                <c:pt idx="160">
                  <c:v>43326</c:v>
                </c:pt>
                <c:pt idx="161">
                  <c:v>43327</c:v>
                </c:pt>
                <c:pt idx="162">
                  <c:v>43328</c:v>
                </c:pt>
                <c:pt idx="163">
                  <c:v>43329</c:v>
                </c:pt>
                <c:pt idx="164">
                  <c:v>43332</c:v>
                </c:pt>
                <c:pt idx="165">
                  <c:v>43333</c:v>
                </c:pt>
                <c:pt idx="166">
                  <c:v>43334</c:v>
                </c:pt>
                <c:pt idx="167">
                  <c:v>43335</c:v>
                </c:pt>
                <c:pt idx="168">
                  <c:v>43336</c:v>
                </c:pt>
                <c:pt idx="169">
                  <c:v>43339</c:v>
                </c:pt>
                <c:pt idx="170">
                  <c:v>43340</c:v>
                </c:pt>
                <c:pt idx="171">
                  <c:v>43341</c:v>
                </c:pt>
                <c:pt idx="172">
                  <c:v>43342</c:v>
                </c:pt>
                <c:pt idx="173">
                  <c:v>43343</c:v>
                </c:pt>
                <c:pt idx="174">
                  <c:v>43346</c:v>
                </c:pt>
                <c:pt idx="175">
                  <c:v>43347</c:v>
                </c:pt>
                <c:pt idx="176">
                  <c:v>43348</c:v>
                </c:pt>
                <c:pt idx="177">
                  <c:v>43349</c:v>
                </c:pt>
                <c:pt idx="178">
                  <c:v>43350</c:v>
                </c:pt>
                <c:pt idx="179">
                  <c:v>43353</c:v>
                </c:pt>
                <c:pt idx="180">
                  <c:v>43354</c:v>
                </c:pt>
                <c:pt idx="181">
                  <c:v>43355</c:v>
                </c:pt>
                <c:pt idx="182">
                  <c:v>43356</c:v>
                </c:pt>
                <c:pt idx="183">
                  <c:v>43357</c:v>
                </c:pt>
                <c:pt idx="184">
                  <c:v>43360</c:v>
                </c:pt>
                <c:pt idx="185">
                  <c:v>43361</c:v>
                </c:pt>
                <c:pt idx="186">
                  <c:v>43362</c:v>
                </c:pt>
                <c:pt idx="187">
                  <c:v>43363</c:v>
                </c:pt>
                <c:pt idx="188">
                  <c:v>43364</c:v>
                </c:pt>
                <c:pt idx="189">
                  <c:v>43367</c:v>
                </c:pt>
                <c:pt idx="190">
                  <c:v>43368</c:v>
                </c:pt>
                <c:pt idx="191">
                  <c:v>43369</c:v>
                </c:pt>
                <c:pt idx="192">
                  <c:v>43370</c:v>
                </c:pt>
                <c:pt idx="193">
                  <c:v>43371</c:v>
                </c:pt>
                <c:pt idx="194">
                  <c:v>43374</c:v>
                </c:pt>
                <c:pt idx="195">
                  <c:v>43375</c:v>
                </c:pt>
                <c:pt idx="196">
                  <c:v>43376</c:v>
                </c:pt>
                <c:pt idx="197">
                  <c:v>43377</c:v>
                </c:pt>
                <c:pt idx="198">
                  <c:v>43378</c:v>
                </c:pt>
                <c:pt idx="199">
                  <c:v>43381</c:v>
                </c:pt>
                <c:pt idx="200">
                  <c:v>43382</c:v>
                </c:pt>
                <c:pt idx="201">
                  <c:v>43383</c:v>
                </c:pt>
                <c:pt idx="202">
                  <c:v>43384</c:v>
                </c:pt>
                <c:pt idx="203">
                  <c:v>43385</c:v>
                </c:pt>
                <c:pt idx="204">
                  <c:v>43388</c:v>
                </c:pt>
                <c:pt idx="205">
                  <c:v>43389</c:v>
                </c:pt>
                <c:pt idx="206">
                  <c:v>43390</c:v>
                </c:pt>
                <c:pt idx="207">
                  <c:v>43391</c:v>
                </c:pt>
                <c:pt idx="208">
                  <c:v>43392</c:v>
                </c:pt>
                <c:pt idx="209">
                  <c:v>43395</c:v>
                </c:pt>
                <c:pt idx="210">
                  <c:v>43396</c:v>
                </c:pt>
                <c:pt idx="211">
                  <c:v>43397</c:v>
                </c:pt>
                <c:pt idx="212">
                  <c:v>43398</c:v>
                </c:pt>
                <c:pt idx="213">
                  <c:v>43399</c:v>
                </c:pt>
                <c:pt idx="214">
                  <c:v>43402</c:v>
                </c:pt>
                <c:pt idx="215">
                  <c:v>43403</c:v>
                </c:pt>
                <c:pt idx="216">
                  <c:v>43404</c:v>
                </c:pt>
                <c:pt idx="217">
                  <c:v>43405</c:v>
                </c:pt>
                <c:pt idx="218">
                  <c:v>43406</c:v>
                </c:pt>
                <c:pt idx="219">
                  <c:v>43409</c:v>
                </c:pt>
                <c:pt idx="220">
                  <c:v>43410</c:v>
                </c:pt>
                <c:pt idx="221">
                  <c:v>43411</c:v>
                </c:pt>
                <c:pt idx="222">
                  <c:v>43412</c:v>
                </c:pt>
                <c:pt idx="223">
                  <c:v>43413</c:v>
                </c:pt>
                <c:pt idx="224">
                  <c:v>43416</c:v>
                </c:pt>
                <c:pt idx="225">
                  <c:v>43417</c:v>
                </c:pt>
                <c:pt idx="226">
                  <c:v>43418</c:v>
                </c:pt>
                <c:pt idx="227">
                  <c:v>43419</c:v>
                </c:pt>
                <c:pt idx="228">
                  <c:v>43420</c:v>
                </c:pt>
                <c:pt idx="229">
                  <c:v>43423</c:v>
                </c:pt>
                <c:pt idx="230">
                  <c:v>43424</c:v>
                </c:pt>
                <c:pt idx="231">
                  <c:v>43425</c:v>
                </c:pt>
                <c:pt idx="232">
                  <c:v>43426</c:v>
                </c:pt>
                <c:pt idx="233">
                  <c:v>43427</c:v>
                </c:pt>
                <c:pt idx="234">
                  <c:v>43430</c:v>
                </c:pt>
                <c:pt idx="235">
                  <c:v>43431</c:v>
                </c:pt>
                <c:pt idx="236">
                  <c:v>43432</c:v>
                </c:pt>
                <c:pt idx="237">
                  <c:v>43433</c:v>
                </c:pt>
                <c:pt idx="238">
                  <c:v>43434</c:v>
                </c:pt>
                <c:pt idx="239">
                  <c:v>43437</c:v>
                </c:pt>
                <c:pt idx="240">
                  <c:v>43438</c:v>
                </c:pt>
                <c:pt idx="241">
                  <c:v>43439</c:v>
                </c:pt>
                <c:pt idx="242">
                  <c:v>43440</c:v>
                </c:pt>
                <c:pt idx="243">
                  <c:v>43441</c:v>
                </c:pt>
                <c:pt idx="244">
                  <c:v>43444</c:v>
                </c:pt>
                <c:pt idx="245">
                  <c:v>43445</c:v>
                </c:pt>
                <c:pt idx="246">
                  <c:v>43446</c:v>
                </c:pt>
                <c:pt idx="247">
                  <c:v>43447</c:v>
                </c:pt>
                <c:pt idx="248">
                  <c:v>43448</c:v>
                </c:pt>
                <c:pt idx="249">
                  <c:v>43451</c:v>
                </c:pt>
                <c:pt idx="250">
                  <c:v>43452</c:v>
                </c:pt>
                <c:pt idx="251">
                  <c:v>43453</c:v>
                </c:pt>
                <c:pt idx="252">
                  <c:v>43454</c:v>
                </c:pt>
                <c:pt idx="253">
                  <c:v>43455</c:v>
                </c:pt>
                <c:pt idx="254">
                  <c:v>43458</c:v>
                </c:pt>
                <c:pt idx="255">
                  <c:v>43459</c:v>
                </c:pt>
                <c:pt idx="256">
                  <c:v>43460</c:v>
                </c:pt>
                <c:pt idx="257">
                  <c:v>43461</c:v>
                </c:pt>
                <c:pt idx="258">
                  <c:v>43462</c:v>
                </c:pt>
                <c:pt idx="259">
                  <c:v>43465</c:v>
                </c:pt>
                <c:pt idx="260">
                  <c:v>43466</c:v>
                </c:pt>
                <c:pt idx="261">
                  <c:v>43467</c:v>
                </c:pt>
                <c:pt idx="262">
                  <c:v>43468</c:v>
                </c:pt>
                <c:pt idx="263">
                  <c:v>43469</c:v>
                </c:pt>
                <c:pt idx="264">
                  <c:v>43472</c:v>
                </c:pt>
                <c:pt idx="265">
                  <c:v>43473</c:v>
                </c:pt>
                <c:pt idx="266">
                  <c:v>43474</c:v>
                </c:pt>
                <c:pt idx="267">
                  <c:v>43475</c:v>
                </c:pt>
                <c:pt idx="268">
                  <c:v>43476</c:v>
                </c:pt>
                <c:pt idx="269">
                  <c:v>43479</c:v>
                </c:pt>
                <c:pt idx="270">
                  <c:v>43480</c:v>
                </c:pt>
                <c:pt idx="271">
                  <c:v>43481</c:v>
                </c:pt>
                <c:pt idx="272">
                  <c:v>43482</c:v>
                </c:pt>
                <c:pt idx="273">
                  <c:v>43483</c:v>
                </c:pt>
                <c:pt idx="274">
                  <c:v>43486</c:v>
                </c:pt>
                <c:pt idx="275">
                  <c:v>43487</c:v>
                </c:pt>
                <c:pt idx="276">
                  <c:v>43488</c:v>
                </c:pt>
                <c:pt idx="277">
                  <c:v>43489</c:v>
                </c:pt>
                <c:pt idx="278">
                  <c:v>43490</c:v>
                </c:pt>
                <c:pt idx="279">
                  <c:v>43493</c:v>
                </c:pt>
                <c:pt idx="280">
                  <c:v>43494</c:v>
                </c:pt>
                <c:pt idx="281">
                  <c:v>43495</c:v>
                </c:pt>
                <c:pt idx="282">
                  <c:v>43496</c:v>
                </c:pt>
                <c:pt idx="283">
                  <c:v>43497</c:v>
                </c:pt>
                <c:pt idx="284">
                  <c:v>43500</c:v>
                </c:pt>
                <c:pt idx="285">
                  <c:v>43501</c:v>
                </c:pt>
                <c:pt idx="286">
                  <c:v>43502</c:v>
                </c:pt>
                <c:pt idx="287">
                  <c:v>43503</c:v>
                </c:pt>
                <c:pt idx="288">
                  <c:v>43504</c:v>
                </c:pt>
                <c:pt idx="289">
                  <c:v>43507</c:v>
                </c:pt>
                <c:pt idx="290">
                  <c:v>43508</c:v>
                </c:pt>
                <c:pt idx="291">
                  <c:v>43509</c:v>
                </c:pt>
                <c:pt idx="292">
                  <c:v>43510</c:v>
                </c:pt>
                <c:pt idx="293">
                  <c:v>43511</c:v>
                </c:pt>
                <c:pt idx="294">
                  <c:v>43514</c:v>
                </c:pt>
                <c:pt idx="295">
                  <c:v>43515</c:v>
                </c:pt>
                <c:pt idx="296">
                  <c:v>43516</c:v>
                </c:pt>
                <c:pt idx="297">
                  <c:v>43517</c:v>
                </c:pt>
                <c:pt idx="298">
                  <c:v>43518</c:v>
                </c:pt>
                <c:pt idx="299">
                  <c:v>43521</c:v>
                </c:pt>
                <c:pt idx="300">
                  <c:v>43522</c:v>
                </c:pt>
                <c:pt idx="301">
                  <c:v>43523</c:v>
                </c:pt>
                <c:pt idx="302">
                  <c:v>43524</c:v>
                </c:pt>
                <c:pt idx="303">
                  <c:v>43525</c:v>
                </c:pt>
                <c:pt idx="304">
                  <c:v>43528</c:v>
                </c:pt>
                <c:pt idx="305">
                  <c:v>43529</c:v>
                </c:pt>
                <c:pt idx="306">
                  <c:v>43530</c:v>
                </c:pt>
                <c:pt idx="307">
                  <c:v>43531</c:v>
                </c:pt>
                <c:pt idx="308">
                  <c:v>43532</c:v>
                </c:pt>
                <c:pt idx="309">
                  <c:v>43535</c:v>
                </c:pt>
                <c:pt idx="310">
                  <c:v>43536</c:v>
                </c:pt>
                <c:pt idx="311">
                  <c:v>43537</c:v>
                </c:pt>
                <c:pt idx="312">
                  <c:v>43538</c:v>
                </c:pt>
                <c:pt idx="313">
                  <c:v>43539</c:v>
                </c:pt>
                <c:pt idx="314">
                  <c:v>43542</c:v>
                </c:pt>
                <c:pt idx="315">
                  <c:v>43543</c:v>
                </c:pt>
                <c:pt idx="316">
                  <c:v>43544</c:v>
                </c:pt>
                <c:pt idx="317">
                  <c:v>43545</c:v>
                </c:pt>
                <c:pt idx="318">
                  <c:v>43546</c:v>
                </c:pt>
                <c:pt idx="319">
                  <c:v>43549</c:v>
                </c:pt>
                <c:pt idx="320">
                  <c:v>43550</c:v>
                </c:pt>
                <c:pt idx="321">
                  <c:v>43551</c:v>
                </c:pt>
                <c:pt idx="322">
                  <c:v>43552</c:v>
                </c:pt>
                <c:pt idx="323">
                  <c:v>43553</c:v>
                </c:pt>
                <c:pt idx="324">
                  <c:v>43556</c:v>
                </c:pt>
                <c:pt idx="325">
                  <c:v>43557</c:v>
                </c:pt>
                <c:pt idx="326">
                  <c:v>43558</c:v>
                </c:pt>
                <c:pt idx="327">
                  <c:v>43559</c:v>
                </c:pt>
                <c:pt idx="328">
                  <c:v>43560</c:v>
                </c:pt>
                <c:pt idx="329">
                  <c:v>43563</c:v>
                </c:pt>
                <c:pt idx="330">
                  <c:v>43564</c:v>
                </c:pt>
                <c:pt idx="331">
                  <c:v>43565</c:v>
                </c:pt>
                <c:pt idx="332">
                  <c:v>43566</c:v>
                </c:pt>
                <c:pt idx="333">
                  <c:v>43567</c:v>
                </c:pt>
                <c:pt idx="334">
                  <c:v>43570</c:v>
                </c:pt>
                <c:pt idx="335">
                  <c:v>43571</c:v>
                </c:pt>
                <c:pt idx="336">
                  <c:v>43572</c:v>
                </c:pt>
                <c:pt idx="337">
                  <c:v>43573</c:v>
                </c:pt>
                <c:pt idx="338">
                  <c:v>43574</c:v>
                </c:pt>
                <c:pt idx="339">
                  <c:v>43577</c:v>
                </c:pt>
                <c:pt idx="340">
                  <c:v>43578</c:v>
                </c:pt>
                <c:pt idx="341">
                  <c:v>43579</c:v>
                </c:pt>
                <c:pt idx="342">
                  <c:v>43580</c:v>
                </c:pt>
                <c:pt idx="343">
                  <c:v>43581</c:v>
                </c:pt>
                <c:pt idx="344">
                  <c:v>43584</c:v>
                </c:pt>
                <c:pt idx="345">
                  <c:v>43585</c:v>
                </c:pt>
                <c:pt idx="346">
                  <c:v>43586</c:v>
                </c:pt>
                <c:pt idx="347">
                  <c:v>43587</c:v>
                </c:pt>
                <c:pt idx="348">
                  <c:v>43588</c:v>
                </c:pt>
                <c:pt idx="349">
                  <c:v>43591</c:v>
                </c:pt>
                <c:pt idx="350">
                  <c:v>43592</c:v>
                </c:pt>
                <c:pt idx="351">
                  <c:v>43593</c:v>
                </c:pt>
                <c:pt idx="352">
                  <c:v>43594</c:v>
                </c:pt>
                <c:pt idx="353">
                  <c:v>43595</c:v>
                </c:pt>
                <c:pt idx="354">
                  <c:v>43598</c:v>
                </c:pt>
                <c:pt idx="355">
                  <c:v>43599</c:v>
                </c:pt>
                <c:pt idx="356">
                  <c:v>43600</c:v>
                </c:pt>
                <c:pt idx="357">
                  <c:v>43601</c:v>
                </c:pt>
                <c:pt idx="358">
                  <c:v>43602</c:v>
                </c:pt>
                <c:pt idx="359">
                  <c:v>43605</c:v>
                </c:pt>
                <c:pt idx="360">
                  <c:v>43606</c:v>
                </c:pt>
                <c:pt idx="361">
                  <c:v>43607</c:v>
                </c:pt>
                <c:pt idx="362">
                  <c:v>43608</c:v>
                </c:pt>
                <c:pt idx="363">
                  <c:v>43609</c:v>
                </c:pt>
                <c:pt idx="364">
                  <c:v>43612</c:v>
                </c:pt>
                <c:pt idx="365">
                  <c:v>43613</c:v>
                </c:pt>
                <c:pt idx="366">
                  <c:v>43614</c:v>
                </c:pt>
                <c:pt idx="367">
                  <c:v>43615</c:v>
                </c:pt>
                <c:pt idx="368">
                  <c:v>43616</c:v>
                </c:pt>
                <c:pt idx="369">
                  <c:v>43619</c:v>
                </c:pt>
                <c:pt idx="370">
                  <c:v>43620</c:v>
                </c:pt>
                <c:pt idx="371">
                  <c:v>43621</c:v>
                </c:pt>
                <c:pt idx="372">
                  <c:v>43622</c:v>
                </c:pt>
                <c:pt idx="373">
                  <c:v>43623</c:v>
                </c:pt>
                <c:pt idx="374">
                  <c:v>43626</c:v>
                </c:pt>
                <c:pt idx="375">
                  <c:v>43627</c:v>
                </c:pt>
                <c:pt idx="376">
                  <c:v>43628</c:v>
                </c:pt>
                <c:pt idx="377">
                  <c:v>43629</c:v>
                </c:pt>
                <c:pt idx="378">
                  <c:v>43630</c:v>
                </c:pt>
                <c:pt idx="379">
                  <c:v>43633</c:v>
                </c:pt>
                <c:pt idx="380">
                  <c:v>43634</c:v>
                </c:pt>
                <c:pt idx="381">
                  <c:v>43635</c:v>
                </c:pt>
                <c:pt idx="382">
                  <c:v>43636</c:v>
                </c:pt>
                <c:pt idx="383">
                  <c:v>43637</c:v>
                </c:pt>
                <c:pt idx="384">
                  <c:v>43640</c:v>
                </c:pt>
                <c:pt idx="385">
                  <c:v>43641</c:v>
                </c:pt>
                <c:pt idx="386">
                  <c:v>43642</c:v>
                </c:pt>
                <c:pt idx="387">
                  <c:v>43643</c:v>
                </c:pt>
                <c:pt idx="388">
                  <c:v>43644</c:v>
                </c:pt>
                <c:pt idx="389">
                  <c:v>43647</c:v>
                </c:pt>
                <c:pt idx="390">
                  <c:v>43648</c:v>
                </c:pt>
                <c:pt idx="391">
                  <c:v>43649</c:v>
                </c:pt>
                <c:pt idx="392">
                  <c:v>43650</c:v>
                </c:pt>
                <c:pt idx="393">
                  <c:v>43651</c:v>
                </c:pt>
                <c:pt idx="394">
                  <c:v>43654</c:v>
                </c:pt>
                <c:pt idx="395">
                  <c:v>43655</c:v>
                </c:pt>
                <c:pt idx="396">
                  <c:v>43656</c:v>
                </c:pt>
                <c:pt idx="397">
                  <c:v>43657</c:v>
                </c:pt>
                <c:pt idx="398">
                  <c:v>43658</c:v>
                </c:pt>
                <c:pt idx="399">
                  <c:v>43661</c:v>
                </c:pt>
                <c:pt idx="400">
                  <c:v>43662</c:v>
                </c:pt>
                <c:pt idx="401">
                  <c:v>43663</c:v>
                </c:pt>
                <c:pt idx="402">
                  <c:v>43664</c:v>
                </c:pt>
                <c:pt idx="403">
                  <c:v>43665</c:v>
                </c:pt>
                <c:pt idx="404">
                  <c:v>43668</c:v>
                </c:pt>
                <c:pt idx="405">
                  <c:v>43669</c:v>
                </c:pt>
                <c:pt idx="406">
                  <c:v>43670</c:v>
                </c:pt>
                <c:pt idx="407">
                  <c:v>43671</c:v>
                </c:pt>
                <c:pt idx="408">
                  <c:v>43672</c:v>
                </c:pt>
                <c:pt idx="409">
                  <c:v>43675</c:v>
                </c:pt>
                <c:pt idx="410">
                  <c:v>43676</c:v>
                </c:pt>
                <c:pt idx="411">
                  <c:v>43677</c:v>
                </c:pt>
                <c:pt idx="412">
                  <c:v>43678</c:v>
                </c:pt>
                <c:pt idx="413">
                  <c:v>43679</c:v>
                </c:pt>
                <c:pt idx="414">
                  <c:v>43682</c:v>
                </c:pt>
                <c:pt idx="415">
                  <c:v>43683</c:v>
                </c:pt>
                <c:pt idx="416">
                  <c:v>43684</c:v>
                </c:pt>
                <c:pt idx="417">
                  <c:v>43685</c:v>
                </c:pt>
                <c:pt idx="418">
                  <c:v>43686</c:v>
                </c:pt>
                <c:pt idx="419">
                  <c:v>43689</c:v>
                </c:pt>
                <c:pt idx="420">
                  <c:v>43690</c:v>
                </c:pt>
                <c:pt idx="421">
                  <c:v>43691</c:v>
                </c:pt>
                <c:pt idx="422">
                  <c:v>43692</c:v>
                </c:pt>
                <c:pt idx="423">
                  <c:v>43693</c:v>
                </c:pt>
                <c:pt idx="424">
                  <c:v>43696</c:v>
                </c:pt>
                <c:pt idx="425">
                  <c:v>43697</c:v>
                </c:pt>
                <c:pt idx="426">
                  <c:v>43698</c:v>
                </c:pt>
                <c:pt idx="427">
                  <c:v>43699</c:v>
                </c:pt>
                <c:pt idx="428">
                  <c:v>43700</c:v>
                </c:pt>
                <c:pt idx="429">
                  <c:v>43703</c:v>
                </c:pt>
                <c:pt idx="430">
                  <c:v>43704</c:v>
                </c:pt>
                <c:pt idx="431">
                  <c:v>43705</c:v>
                </c:pt>
                <c:pt idx="432">
                  <c:v>43706</c:v>
                </c:pt>
                <c:pt idx="433">
                  <c:v>43707</c:v>
                </c:pt>
                <c:pt idx="434">
                  <c:v>43710</c:v>
                </c:pt>
                <c:pt idx="435">
                  <c:v>43711</c:v>
                </c:pt>
                <c:pt idx="436">
                  <c:v>43712</c:v>
                </c:pt>
                <c:pt idx="437">
                  <c:v>43713</c:v>
                </c:pt>
                <c:pt idx="438">
                  <c:v>43714</c:v>
                </c:pt>
                <c:pt idx="439">
                  <c:v>43717</c:v>
                </c:pt>
                <c:pt idx="440">
                  <c:v>43718</c:v>
                </c:pt>
                <c:pt idx="441">
                  <c:v>43719</c:v>
                </c:pt>
                <c:pt idx="442">
                  <c:v>43720</c:v>
                </c:pt>
                <c:pt idx="443">
                  <c:v>43721</c:v>
                </c:pt>
                <c:pt idx="444">
                  <c:v>43724</c:v>
                </c:pt>
                <c:pt idx="445">
                  <c:v>43725</c:v>
                </c:pt>
                <c:pt idx="446">
                  <c:v>43726</c:v>
                </c:pt>
                <c:pt idx="447">
                  <c:v>43727</c:v>
                </c:pt>
                <c:pt idx="448">
                  <c:v>43728</c:v>
                </c:pt>
                <c:pt idx="449">
                  <c:v>43731</c:v>
                </c:pt>
                <c:pt idx="450">
                  <c:v>43732</c:v>
                </c:pt>
                <c:pt idx="451">
                  <c:v>43733</c:v>
                </c:pt>
                <c:pt idx="452">
                  <c:v>43734</c:v>
                </c:pt>
                <c:pt idx="453">
                  <c:v>43735</c:v>
                </c:pt>
                <c:pt idx="454">
                  <c:v>43738</c:v>
                </c:pt>
                <c:pt idx="455">
                  <c:v>43739</c:v>
                </c:pt>
                <c:pt idx="456">
                  <c:v>43740</c:v>
                </c:pt>
                <c:pt idx="457">
                  <c:v>43741</c:v>
                </c:pt>
                <c:pt idx="458">
                  <c:v>43742</c:v>
                </c:pt>
                <c:pt idx="459">
                  <c:v>43745</c:v>
                </c:pt>
                <c:pt idx="460">
                  <c:v>43746</c:v>
                </c:pt>
                <c:pt idx="461">
                  <c:v>43747</c:v>
                </c:pt>
              </c:numCache>
            </c:numRef>
          </c:cat>
          <c:val>
            <c:numRef>
              <c:f>'Figs (USD)'!$AE$8:$AE$509</c:f>
              <c:numCache>
                <c:formatCode>General</c:formatCode>
                <c:ptCount val="502"/>
                <c:pt idx="0">
                  <c:v>66.377278848145849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1601-AD41-982D-131356B753AD}"/>
            </c:ext>
          </c:extLst>
        </c:ser>
        <c:ser>
          <c:idx val="14"/>
          <c:order val="14"/>
          <c:tx>
            <c:strRef>
              <c:f>'Figs (USD)'!$AF$7</c:f>
              <c:strCache>
                <c:ptCount val="1"/>
              </c:strCache>
            </c:strRef>
          </c:tx>
          <c:spPr>
            <a:ln w="28575" cap="rnd">
              <a:solidFill>
                <a:schemeClr val="accent3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9"/>
            <c:spPr>
              <a:solidFill>
                <a:srgbClr val="7030A0"/>
              </a:solidFill>
              <a:ln w="9525">
                <a:noFill/>
              </a:ln>
              <a:effectLst/>
            </c:spPr>
          </c:marker>
          <c:cat>
            <c:numRef>
              <c:f>'Figs (USD)'!$Q$8:$Q$509</c:f>
              <c:numCache>
                <c:formatCode>m/d/yy</c:formatCode>
                <c:ptCount val="502"/>
                <c:pt idx="0">
                  <c:v>43102</c:v>
                </c:pt>
                <c:pt idx="1">
                  <c:v>43103</c:v>
                </c:pt>
                <c:pt idx="2">
                  <c:v>43104</c:v>
                </c:pt>
                <c:pt idx="3">
                  <c:v>43105</c:v>
                </c:pt>
                <c:pt idx="4">
                  <c:v>43108</c:v>
                </c:pt>
                <c:pt idx="5">
                  <c:v>43109</c:v>
                </c:pt>
                <c:pt idx="6">
                  <c:v>43110</c:v>
                </c:pt>
                <c:pt idx="7">
                  <c:v>43111</c:v>
                </c:pt>
                <c:pt idx="8">
                  <c:v>43112</c:v>
                </c:pt>
                <c:pt idx="9">
                  <c:v>43115</c:v>
                </c:pt>
                <c:pt idx="10">
                  <c:v>43116</c:v>
                </c:pt>
                <c:pt idx="11">
                  <c:v>43117</c:v>
                </c:pt>
                <c:pt idx="12">
                  <c:v>43118</c:v>
                </c:pt>
                <c:pt idx="13">
                  <c:v>43119</c:v>
                </c:pt>
                <c:pt idx="14">
                  <c:v>43122</c:v>
                </c:pt>
                <c:pt idx="15">
                  <c:v>43123</c:v>
                </c:pt>
                <c:pt idx="16">
                  <c:v>43124</c:v>
                </c:pt>
                <c:pt idx="17">
                  <c:v>43125</c:v>
                </c:pt>
                <c:pt idx="18">
                  <c:v>43126</c:v>
                </c:pt>
                <c:pt idx="19">
                  <c:v>43129</c:v>
                </c:pt>
                <c:pt idx="20">
                  <c:v>43130</c:v>
                </c:pt>
                <c:pt idx="21">
                  <c:v>43131</c:v>
                </c:pt>
                <c:pt idx="22">
                  <c:v>43132</c:v>
                </c:pt>
                <c:pt idx="23">
                  <c:v>43133</c:v>
                </c:pt>
                <c:pt idx="24">
                  <c:v>43136</c:v>
                </c:pt>
                <c:pt idx="25">
                  <c:v>43137</c:v>
                </c:pt>
                <c:pt idx="26">
                  <c:v>43138</c:v>
                </c:pt>
                <c:pt idx="27">
                  <c:v>43139</c:v>
                </c:pt>
                <c:pt idx="28">
                  <c:v>43140</c:v>
                </c:pt>
                <c:pt idx="29">
                  <c:v>43143</c:v>
                </c:pt>
                <c:pt idx="30">
                  <c:v>43144</c:v>
                </c:pt>
                <c:pt idx="31">
                  <c:v>43145</c:v>
                </c:pt>
                <c:pt idx="32">
                  <c:v>43146</c:v>
                </c:pt>
                <c:pt idx="33">
                  <c:v>43147</c:v>
                </c:pt>
                <c:pt idx="34">
                  <c:v>43150</c:v>
                </c:pt>
                <c:pt idx="35">
                  <c:v>43151</c:v>
                </c:pt>
                <c:pt idx="36">
                  <c:v>43152</c:v>
                </c:pt>
                <c:pt idx="37">
                  <c:v>43153</c:v>
                </c:pt>
                <c:pt idx="38">
                  <c:v>43154</c:v>
                </c:pt>
                <c:pt idx="39">
                  <c:v>43157</c:v>
                </c:pt>
                <c:pt idx="40">
                  <c:v>43158</c:v>
                </c:pt>
                <c:pt idx="41">
                  <c:v>43159</c:v>
                </c:pt>
                <c:pt idx="42">
                  <c:v>43160</c:v>
                </c:pt>
                <c:pt idx="43">
                  <c:v>43161</c:v>
                </c:pt>
                <c:pt idx="44">
                  <c:v>43164</c:v>
                </c:pt>
                <c:pt idx="45">
                  <c:v>43165</c:v>
                </c:pt>
                <c:pt idx="46">
                  <c:v>43166</c:v>
                </c:pt>
                <c:pt idx="47">
                  <c:v>43167</c:v>
                </c:pt>
                <c:pt idx="48">
                  <c:v>43168</c:v>
                </c:pt>
                <c:pt idx="49">
                  <c:v>43171</c:v>
                </c:pt>
                <c:pt idx="50">
                  <c:v>43172</c:v>
                </c:pt>
                <c:pt idx="51">
                  <c:v>43173</c:v>
                </c:pt>
                <c:pt idx="52">
                  <c:v>43174</c:v>
                </c:pt>
                <c:pt idx="53">
                  <c:v>43175</c:v>
                </c:pt>
                <c:pt idx="54">
                  <c:v>43178</c:v>
                </c:pt>
                <c:pt idx="55">
                  <c:v>43179</c:v>
                </c:pt>
                <c:pt idx="56">
                  <c:v>43180</c:v>
                </c:pt>
                <c:pt idx="57">
                  <c:v>43181</c:v>
                </c:pt>
                <c:pt idx="58">
                  <c:v>43182</c:v>
                </c:pt>
                <c:pt idx="59">
                  <c:v>43185</c:v>
                </c:pt>
                <c:pt idx="60">
                  <c:v>43186</c:v>
                </c:pt>
                <c:pt idx="61">
                  <c:v>43187</c:v>
                </c:pt>
                <c:pt idx="62">
                  <c:v>43188</c:v>
                </c:pt>
                <c:pt idx="63">
                  <c:v>43189</c:v>
                </c:pt>
                <c:pt idx="64">
                  <c:v>43192</c:v>
                </c:pt>
                <c:pt idx="65">
                  <c:v>43193</c:v>
                </c:pt>
                <c:pt idx="66">
                  <c:v>43194</c:v>
                </c:pt>
                <c:pt idx="67">
                  <c:v>43195</c:v>
                </c:pt>
                <c:pt idx="68">
                  <c:v>43196</c:v>
                </c:pt>
                <c:pt idx="69">
                  <c:v>43199</c:v>
                </c:pt>
                <c:pt idx="70">
                  <c:v>43200</c:v>
                </c:pt>
                <c:pt idx="71">
                  <c:v>43201</c:v>
                </c:pt>
                <c:pt idx="72">
                  <c:v>43202</c:v>
                </c:pt>
                <c:pt idx="73">
                  <c:v>43203</c:v>
                </c:pt>
                <c:pt idx="74">
                  <c:v>43206</c:v>
                </c:pt>
                <c:pt idx="75">
                  <c:v>43207</c:v>
                </c:pt>
                <c:pt idx="76">
                  <c:v>43208</c:v>
                </c:pt>
                <c:pt idx="77">
                  <c:v>43209</c:v>
                </c:pt>
                <c:pt idx="78">
                  <c:v>43210</c:v>
                </c:pt>
                <c:pt idx="79">
                  <c:v>43213</c:v>
                </c:pt>
                <c:pt idx="80">
                  <c:v>43214</c:v>
                </c:pt>
                <c:pt idx="81">
                  <c:v>43215</c:v>
                </c:pt>
                <c:pt idx="82">
                  <c:v>43216</c:v>
                </c:pt>
                <c:pt idx="83">
                  <c:v>43217</c:v>
                </c:pt>
                <c:pt idx="84">
                  <c:v>43220</c:v>
                </c:pt>
                <c:pt idx="85">
                  <c:v>43221</c:v>
                </c:pt>
                <c:pt idx="86">
                  <c:v>43222</c:v>
                </c:pt>
                <c:pt idx="87">
                  <c:v>43223</c:v>
                </c:pt>
                <c:pt idx="88">
                  <c:v>43224</c:v>
                </c:pt>
                <c:pt idx="89">
                  <c:v>43227</c:v>
                </c:pt>
                <c:pt idx="90">
                  <c:v>43228</c:v>
                </c:pt>
                <c:pt idx="91">
                  <c:v>43229</c:v>
                </c:pt>
                <c:pt idx="92">
                  <c:v>43230</c:v>
                </c:pt>
                <c:pt idx="93">
                  <c:v>43231</c:v>
                </c:pt>
                <c:pt idx="94">
                  <c:v>43234</c:v>
                </c:pt>
                <c:pt idx="95">
                  <c:v>43235</c:v>
                </c:pt>
                <c:pt idx="96">
                  <c:v>43236</c:v>
                </c:pt>
                <c:pt idx="97">
                  <c:v>43237</c:v>
                </c:pt>
                <c:pt idx="98">
                  <c:v>43238</c:v>
                </c:pt>
                <c:pt idx="99">
                  <c:v>43241</c:v>
                </c:pt>
                <c:pt idx="100">
                  <c:v>43242</c:v>
                </c:pt>
                <c:pt idx="101">
                  <c:v>43243</c:v>
                </c:pt>
                <c:pt idx="102">
                  <c:v>43244</c:v>
                </c:pt>
                <c:pt idx="103">
                  <c:v>43245</c:v>
                </c:pt>
                <c:pt idx="104">
                  <c:v>43248</c:v>
                </c:pt>
                <c:pt idx="105">
                  <c:v>43249</c:v>
                </c:pt>
                <c:pt idx="106">
                  <c:v>43250</c:v>
                </c:pt>
                <c:pt idx="107">
                  <c:v>43251</c:v>
                </c:pt>
                <c:pt idx="108">
                  <c:v>43252</c:v>
                </c:pt>
                <c:pt idx="109">
                  <c:v>43255</c:v>
                </c:pt>
                <c:pt idx="110">
                  <c:v>43256</c:v>
                </c:pt>
                <c:pt idx="111">
                  <c:v>43257</c:v>
                </c:pt>
                <c:pt idx="112">
                  <c:v>43258</c:v>
                </c:pt>
                <c:pt idx="113">
                  <c:v>43259</c:v>
                </c:pt>
                <c:pt idx="114">
                  <c:v>43262</c:v>
                </c:pt>
                <c:pt idx="115">
                  <c:v>43263</c:v>
                </c:pt>
                <c:pt idx="116">
                  <c:v>43264</c:v>
                </c:pt>
                <c:pt idx="117">
                  <c:v>43265</c:v>
                </c:pt>
                <c:pt idx="118">
                  <c:v>43266</c:v>
                </c:pt>
                <c:pt idx="119">
                  <c:v>43269</c:v>
                </c:pt>
                <c:pt idx="120">
                  <c:v>43270</c:v>
                </c:pt>
                <c:pt idx="121">
                  <c:v>43271</c:v>
                </c:pt>
                <c:pt idx="122">
                  <c:v>43272</c:v>
                </c:pt>
                <c:pt idx="123">
                  <c:v>43273</c:v>
                </c:pt>
                <c:pt idx="124">
                  <c:v>43276</c:v>
                </c:pt>
                <c:pt idx="125">
                  <c:v>43277</c:v>
                </c:pt>
                <c:pt idx="126">
                  <c:v>43278</c:v>
                </c:pt>
                <c:pt idx="127">
                  <c:v>43279</c:v>
                </c:pt>
                <c:pt idx="128">
                  <c:v>43280</c:v>
                </c:pt>
                <c:pt idx="129">
                  <c:v>43283</c:v>
                </c:pt>
                <c:pt idx="130">
                  <c:v>43284</c:v>
                </c:pt>
                <c:pt idx="131">
                  <c:v>43285</c:v>
                </c:pt>
                <c:pt idx="132">
                  <c:v>43286</c:v>
                </c:pt>
                <c:pt idx="133">
                  <c:v>43287</c:v>
                </c:pt>
                <c:pt idx="134">
                  <c:v>43290</c:v>
                </c:pt>
                <c:pt idx="135">
                  <c:v>43291</c:v>
                </c:pt>
                <c:pt idx="136">
                  <c:v>43292</c:v>
                </c:pt>
                <c:pt idx="137">
                  <c:v>43293</c:v>
                </c:pt>
                <c:pt idx="138">
                  <c:v>43294</c:v>
                </c:pt>
                <c:pt idx="139">
                  <c:v>43297</c:v>
                </c:pt>
                <c:pt idx="140">
                  <c:v>43298</c:v>
                </c:pt>
                <c:pt idx="141">
                  <c:v>43299</c:v>
                </c:pt>
                <c:pt idx="142">
                  <c:v>43300</c:v>
                </c:pt>
                <c:pt idx="143">
                  <c:v>43301</c:v>
                </c:pt>
                <c:pt idx="144">
                  <c:v>43304</c:v>
                </c:pt>
                <c:pt idx="145">
                  <c:v>43305</c:v>
                </c:pt>
                <c:pt idx="146">
                  <c:v>43306</c:v>
                </c:pt>
                <c:pt idx="147">
                  <c:v>43307</c:v>
                </c:pt>
                <c:pt idx="148">
                  <c:v>43308</c:v>
                </c:pt>
                <c:pt idx="149">
                  <c:v>43311</c:v>
                </c:pt>
                <c:pt idx="150">
                  <c:v>43312</c:v>
                </c:pt>
                <c:pt idx="151">
                  <c:v>43313</c:v>
                </c:pt>
                <c:pt idx="152">
                  <c:v>43314</c:v>
                </c:pt>
                <c:pt idx="153">
                  <c:v>43315</c:v>
                </c:pt>
                <c:pt idx="154">
                  <c:v>43318</c:v>
                </c:pt>
                <c:pt idx="155">
                  <c:v>43319</c:v>
                </c:pt>
                <c:pt idx="156">
                  <c:v>43320</c:v>
                </c:pt>
                <c:pt idx="157">
                  <c:v>43321</c:v>
                </c:pt>
                <c:pt idx="158">
                  <c:v>43322</c:v>
                </c:pt>
                <c:pt idx="159">
                  <c:v>43325</c:v>
                </c:pt>
                <c:pt idx="160">
                  <c:v>43326</c:v>
                </c:pt>
                <c:pt idx="161">
                  <c:v>43327</c:v>
                </c:pt>
                <c:pt idx="162">
                  <c:v>43328</c:v>
                </c:pt>
                <c:pt idx="163">
                  <c:v>43329</c:v>
                </c:pt>
                <c:pt idx="164">
                  <c:v>43332</c:v>
                </c:pt>
                <c:pt idx="165">
                  <c:v>43333</c:v>
                </c:pt>
                <c:pt idx="166">
                  <c:v>43334</c:v>
                </c:pt>
                <c:pt idx="167">
                  <c:v>43335</c:v>
                </c:pt>
                <c:pt idx="168">
                  <c:v>43336</c:v>
                </c:pt>
                <c:pt idx="169">
                  <c:v>43339</c:v>
                </c:pt>
                <c:pt idx="170">
                  <c:v>43340</c:v>
                </c:pt>
                <c:pt idx="171">
                  <c:v>43341</c:v>
                </c:pt>
                <c:pt idx="172">
                  <c:v>43342</c:v>
                </c:pt>
                <c:pt idx="173">
                  <c:v>43343</c:v>
                </c:pt>
                <c:pt idx="174">
                  <c:v>43346</c:v>
                </c:pt>
                <c:pt idx="175">
                  <c:v>43347</c:v>
                </c:pt>
                <c:pt idx="176">
                  <c:v>43348</c:v>
                </c:pt>
                <c:pt idx="177">
                  <c:v>43349</c:v>
                </c:pt>
                <c:pt idx="178">
                  <c:v>43350</c:v>
                </c:pt>
                <c:pt idx="179">
                  <c:v>43353</c:v>
                </c:pt>
                <c:pt idx="180">
                  <c:v>43354</c:v>
                </c:pt>
                <c:pt idx="181">
                  <c:v>43355</c:v>
                </c:pt>
                <c:pt idx="182">
                  <c:v>43356</c:v>
                </c:pt>
                <c:pt idx="183">
                  <c:v>43357</c:v>
                </c:pt>
                <c:pt idx="184">
                  <c:v>43360</c:v>
                </c:pt>
                <c:pt idx="185">
                  <c:v>43361</c:v>
                </c:pt>
                <c:pt idx="186">
                  <c:v>43362</c:v>
                </c:pt>
                <c:pt idx="187">
                  <c:v>43363</c:v>
                </c:pt>
                <c:pt idx="188">
                  <c:v>43364</c:v>
                </c:pt>
                <c:pt idx="189">
                  <c:v>43367</c:v>
                </c:pt>
                <c:pt idx="190">
                  <c:v>43368</c:v>
                </c:pt>
                <c:pt idx="191">
                  <c:v>43369</c:v>
                </c:pt>
                <c:pt idx="192">
                  <c:v>43370</c:v>
                </c:pt>
                <c:pt idx="193">
                  <c:v>43371</c:v>
                </c:pt>
                <c:pt idx="194">
                  <c:v>43374</c:v>
                </c:pt>
                <c:pt idx="195">
                  <c:v>43375</c:v>
                </c:pt>
                <c:pt idx="196">
                  <c:v>43376</c:v>
                </c:pt>
                <c:pt idx="197">
                  <c:v>43377</c:v>
                </c:pt>
                <c:pt idx="198">
                  <c:v>43378</c:v>
                </c:pt>
                <c:pt idx="199">
                  <c:v>43381</c:v>
                </c:pt>
                <c:pt idx="200">
                  <c:v>43382</c:v>
                </c:pt>
                <c:pt idx="201">
                  <c:v>43383</c:v>
                </c:pt>
                <c:pt idx="202">
                  <c:v>43384</c:v>
                </c:pt>
                <c:pt idx="203">
                  <c:v>43385</c:v>
                </c:pt>
                <c:pt idx="204">
                  <c:v>43388</c:v>
                </c:pt>
                <c:pt idx="205">
                  <c:v>43389</c:v>
                </c:pt>
                <c:pt idx="206">
                  <c:v>43390</c:v>
                </c:pt>
                <c:pt idx="207">
                  <c:v>43391</c:v>
                </c:pt>
                <c:pt idx="208">
                  <c:v>43392</c:v>
                </c:pt>
                <c:pt idx="209">
                  <c:v>43395</c:v>
                </c:pt>
                <c:pt idx="210">
                  <c:v>43396</c:v>
                </c:pt>
                <c:pt idx="211">
                  <c:v>43397</c:v>
                </c:pt>
                <c:pt idx="212">
                  <c:v>43398</c:v>
                </c:pt>
                <c:pt idx="213">
                  <c:v>43399</c:v>
                </c:pt>
                <c:pt idx="214">
                  <c:v>43402</c:v>
                </c:pt>
                <c:pt idx="215">
                  <c:v>43403</c:v>
                </c:pt>
                <c:pt idx="216">
                  <c:v>43404</c:v>
                </c:pt>
                <c:pt idx="217">
                  <c:v>43405</c:v>
                </c:pt>
                <c:pt idx="218">
                  <c:v>43406</c:v>
                </c:pt>
                <c:pt idx="219">
                  <c:v>43409</c:v>
                </c:pt>
                <c:pt idx="220">
                  <c:v>43410</c:v>
                </c:pt>
                <c:pt idx="221">
                  <c:v>43411</c:v>
                </c:pt>
                <c:pt idx="222">
                  <c:v>43412</c:v>
                </c:pt>
                <c:pt idx="223">
                  <c:v>43413</c:v>
                </c:pt>
                <c:pt idx="224">
                  <c:v>43416</c:v>
                </c:pt>
                <c:pt idx="225">
                  <c:v>43417</c:v>
                </c:pt>
                <c:pt idx="226">
                  <c:v>43418</c:v>
                </c:pt>
                <c:pt idx="227">
                  <c:v>43419</c:v>
                </c:pt>
                <c:pt idx="228">
                  <c:v>43420</c:v>
                </c:pt>
                <c:pt idx="229">
                  <c:v>43423</c:v>
                </c:pt>
                <c:pt idx="230">
                  <c:v>43424</c:v>
                </c:pt>
                <c:pt idx="231">
                  <c:v>43425</c:v>
                </c:pt>
                <c:pt idx="232">
                  <c:v>43426</c:v>
                </c:pt>
                <c:pt idx="233">
                  <c:v>43427</c:v>
                </c:pt>
                <c:pt idx="234">
                  <c:v>43430</c:v>
                </c:pt>
                <c:pt idx="235">
                  <c:v>43431</c:v>
                </c:pt>
                <c:pt idx="236">
                  <c:v>43432</c:v>
                </c:pt>
                <c:pt idx="237">
                  <c:v>43433</c:v>
                </c:pt>
                <c:pt idx="238">
                  <c:v>43434</c:v>
                </c:pt>
                <c:pt idx="239">
                  <c:v>43437</c:v>
                </c:pt>
                <c:pt idx="240">
                  <c:v>43438</c:v>
                </c:pt>
                <c:pt idx="241">
                  <c:v>43439</c:v>
                </c:pt>
                <c:pt idx="242">
                  <c:v>43440</c:v>
                </c:pt>
                <c:pt idx="243">
                  <c:v>43441</c:v>
                </c:pt>
                <c:pt idx="244">
                  <c:v>43444</c:v>
                </c:pt>
                <c:pt idx="245">
                  <c:v>43445</c:v>
                </c:pt>
                <c:pt idx="246">
                  <c:v>43446</c:v>
                </c:pt>
                <c:pt idx="247">
                  <c:v>43447</c:v>
                </c:pt>
                <c:pt idx="248">
                  <c:v>43448</c:v>
                </c:pt>
                <c:pt idx="249">
                  <c:v>43451</c:v>
                </c:pt>
                <c:pt idx="250">
                  <c:v>43452</c:v>
                </c:pt>
                <c:pt idx="251">
                  <c:v>43453</c:v>
                </c:pt>
                <c:pt idx="252">
                  <c:v>43454</c:v>
                </c:pt>
                <c:pt idx="253">
                  <c:v>43455</c:v>
                </c:pt>
                <c:pt idx="254">
                  <c:v>43458</c:v>
                </c:pt>
                <c:pt idx="255">
                  <c:v>43459</c:v>
                </c:pt>
                <c:pt idx="256">
                  <c:v>43460</c:v>
                </c:pt>
                <c:pt idx="257">
                  <c:v>43461</c:v>
                </c:pt>
                <c:pt idx="258">
                  <c:v>43462</c:v>
                </c:pt>
                <c:pt idx="259">
                  <c:v>43465</c:v>
                </c:pt>
                <c:pt idx="260">
                  <c:v>43466</c:v>
                </c:pt>
                <c:pt idx="261">
                  <c:v>43467</c:v>
                </c:pt>
                <c:pt idx="262">
                  <c:v>43468</c:v>
                </c:pt>
                <c:pt idx="263">
                  <c:v>43469</c:v>
                </c:pt>
                <c:pt idx="264">
                  <c:v>43472</c:v>
                </c:pt>
                <c:pt idx="265">
                  <c:v>43473</c:v>
                </c:pt>
                <c:pt idx="266">
                  <c:v>43474</c:v>
                </c:pt>
                <c:pt idx="267">
                  <c:v>43475</c:v>
                </c:pt>
                <c:pt idx="268">
                  <c:v>43476</c:v>
                </c:pt>
                <c:pt idx="269">
                  <c:v>43479</c:v>
                </c:pt>
                <c:pt idx="270">
                  <c:v>43480</c:v>
                </c:pt>
                <c:pt idx="271">
                  <c:v>43481</c:v>
                </c:pt>
                <c:pt idx="272">
                  <c:v>43482</c:v>
                </c:pt>
                <c:pt idx="273">
                  <c:v>43483</c:v>
                </c:pt>
                <c:pt idx="274">
                  <c:v>43486</c:v>
                </c:pt>
                <c:pt idx="275">
                  <c:v>43487</c:v>
                </c:pt>
                <c:pt idx="276">
                  <c:v>43488</c:v>
                </c:pt>
                <c:pt idx="277">
                  <c:v>43489</c:v>
                </c:pt>
                <c:pt idx="278">
                  <c:v>43490</c:v>
                </c:pt>
                <c:pt idx="279">
                  <c:v>43493</c:v>
                </c:pt>
                <c:pt idx="280">
                  <c:v>43494</c:v>
                </c:pt>
                <c:pt idx="281">
                  <c:v>43495</c:v>
                </c:pt>
                <c:pt idx="282">
                  <c:v>43496</c:v>
                </c:pt>
                <c:pt idx="283">
                  <c:v>43497</c:v>
                </c:pt>
                <c:pt idx="284">
                  <c:v>43500</c:v>
                </c:pt>
                <c:pt idx="285">
                  <c:v>43501</c:v>
                </c:pt>
                <c:pt idx="286">
                  <c:v>43502</c:v>
                </c:pt>
                <c:pt idx="287">
                  <c:v>43503</c:v>
                </c:pt>
                <c:pt idx="288">
                  <c:v>43504</c:v>
                </c:pt>
                <c:pt idx="289">
                  <c:v>43507</c:v>
                </c:pt>
                <c:pt idx="290">
                  <c:v>43508</c:v>
                </c:pt>
                <c:pt idx="291">
                  <c:v>43509</c:v>
                </c:pt>
                <c:pt idx="292">
                  <c:v>43510</c:v>
                </c:pt>
                <c:pt idx="293">
                  <c:v>43511</c:v>
                </c:pt>
                <c:pt idx="294">
                  <c:v>43514</c:v>
                </c:pt>
                <c:pt idx="295">
                  <c:v>43515</c:v>
                </c:pt>
                <c:pt idx="296">
                  <c:v>43516</c:v>
                </c:pt>
                <c:pt idx="297">
                  <c:v>43517</c:v>
                </c:pt>
                <c:pt idx="298">
                  <c:v>43518</c:v>
                </c:pt>
                <c:pt idx="299">
                  <c:v>43521</c:v>
                </c:pt>
                <c:pt idx="300">
                  <c:v>43522</c:v>
                </c:pt>
                <c:pt idx="301">
                  <c:v>43523</c:v>
                </c:pt>
                <c:pt idx="302">
                  <c:v>43524</c:v>
                </c:pt>
                <c:pt idx="303">
                  <c:v>43525</c:v>
                </c:pt>
                <c:pt idx="304">
                  <c:v>43528</c:v>
                </c:pt>
                <c:pt idx="305">
                  <c:v>43529</c:v>
                </c:pt>
                <c:pt idx="306">
                  <c:v>43530</c:v>
                </c:pt>
                <c:pt idx="307">
                  <c:v>43531</c:v>
                </c:pt>
                <c:pt idx="308">
                  <c:v>43532</c:v>
                </c:pt>
                <c:pt idx="309">
                  <c:v>43535</c:v>
                </c:pt>
                <c:pt idx="310">
                  <c:v>43536</c:v>
                </c:pt>
                <c:pt idx="311">
                  <c:v>43537</c:v>
                </c:pt>
                <c:pt idx="312">
                  <c:v>43538</c:v>
                </c:pt>
                <c:pt idx="313">
                  <c:v>43539</c:v>
                </c:pt>
                <c:pt idx="314">
                  <c:v>43542</c:v>
                </c:pt>
                <c:pt idx="315">
                  <c:v>43543</c:v>
                </c:pt>
                <c:pt idx="316">
                  <c:v>43544</c:v>
                </c:pt>
                <c:pt idx="317">
                  <c:v>43545</c:v>
                </c:pt>
                <c:pt idx="318">
                  <c:v>43546</c:v>
                </c:pt>
                <c:pt idx="319">
                  <c:v>43549</c:v>
                </c:pt>
                <c:pt idx="320">
                  <c:v>43550</c:v>
                </c:pt>
                <c:pt idx="321">
                  <c:v>43551</c:v>
                </c:pt>
                <c:pt idx="322">
                  <c:v>43552</c:v>
                </c:pt>
                <c:pt idx="323">
                  <c:v>43553</c:v>
                </c:pt>
                <c:pt idx="324">
                  <c:v>43556</c:v>
                </c:pt>
                <c:pt idx="325">
                  <c:v>43557</c:v>
                </c:pt>
                <c:pt idx="326">
                  <c:v>43558</c:v>
                </c:pt>
                <c:pt idx="327">
                  <c:v>43559</c:v>
                </c:pt>
                <c:pt idx="328">
                  <c:v>43560</c:v>
                </c:pt>
                <c:pt idx="329">
                  <c:v>43563</c:v>
                </c:pt>
                <c:pt idx="330">
                  <c:v>43564</c:v>
                </c:pt>
                <c:pt idx="331">
                  <c:v>43565</c:v>
                </c:pt>
                <c:pt idx="332">
                  <c:v>43566</c:v>
                </c:pt>
                <c:pt idx="333">
                  <c:v>43567</c:v>
                </c:pt>
                <c:pt idx="334">
                  <c:v>43570</c:v>
                </c:pt>
                <c:pt idx="335">
                  <c:v>43571</c:v>
                </c:pt>
                <c:pt idx="336">
                  <c:v>43572</c:v>
                </c:pt>
                <c:pt idx="337">
                  <c:v>43573</c:v>
                </c:pt>
                <c:pt idx="338">
                  <c:v>43574</c:v>
                </c:pt>
                <c:pt idx="339">
                  <c:v>43577</c:v>
                </c:pt>
                <c:pt idx="340">
                  <c:v>43578</c:v>
                </c:pt>
                <c:pt idx="341">
                  <c:v>43579</c:v>
                </c:pt>
                <c:pt idx="342">
                  <c:v>43580</c:v>
                </c:pt>
                <c:pt idx="343">
                  <c:v>43581</c:v>
                </c:pt>
                <c:pt idx="344">
                  <c:v>43584</c:v>
                </c:pt>
                <c:pt idx="345">
                  <c:v>43585</c:v>
                </c:pt>
                <c:pt idx="346">
                  <c:v>43586</c:v>
                </c:pt>
                <c:pt idx="347">
                  <c:v>43587</c:v>
                </c:pt>
                <c:pt idx="348">
                  <c:v>43588</c:v>
                </c:pt>
                <c:pt idx="349">
                  <c:v>43591</c:v>
                </c:pt>
                <c:pt idx="350">
                  <c:v>43592</c:v>
                </c:pt>
                <c:pt idx="351">
                  <c:v>43593</c:v>
                </c:pt>
                <c:pt idx="352">
                  <c:v>43594</c:v>
                </c:pt>
                <c:pt idx="353">
                  <c:v>43595</c:v>
                </c:pt>
                <c:pt idx="354">
                  <c:v>43598</c:v>
                </c:pt>
                <c:pt idx="355">
                  <c:v>43599</c:v>
                </c:pt>
                <c:pt idx="356">
                  <c:v>43600</c:v>
                </c:pt>
                <c:pt idx="357">
                  <c:v>43601</c:v>
                </c:pt>
                <c:pt idx="358">
                  <c:v>43602</c:v>
                </c:pt>
                <c:pt idx="359">
                  <c:v>43605</c:v>
                </c:pt>
                <c:pt idx="360">
                  <c:v>43606</c:v>
                </c:pt>
                <c:pt idx="361">
                  <c:v>43607</c:v>
                </c:pt>
                <c:pt idx="362">
                  <c:v>43608</c:v>
                </c:pt>
                <c:pt idx="363">
                  <c:v>43609</c:v>
                </c:pt>
                <c:pt idx="364">
                  <c:v>43612</c:v>
                </c:pt>
                <c:pt idx="365">
                  <c:v>43613</c:v>
                </c:pt>
                <c:pt idx="366">
                  <c:v>43614</c:v>
                </c:pt>
                <c:pt idx="367">
                  <c:v>43615</c:v>
                </c:pt>
                <c:pt idx="368">
                  <c:v>43616</c:v>
                </c:pt>
                <c:pt idx="369">
                  <c:v>43619</c:v>
                </c:pt>
                <c:pt idx="370">
                  <c:v>43620</c:v>
                </c:pt>
                <c:pt idx="371">
                  <c:v>43621</c:v>
                </c:pt>
                <c:pt idx="372">
                  <c:v>43622</c:v>
                </c:pt>
                <c:pt idx="373">
                  <c:v>43623</c:v>
                </c:pt>
                <c:pt idx="374">
                  <c:v>43626</c:v>
                </c:pt>
                <c:pt idx="375">
                  <c:v>43627</c:v>
                </c:pt>
                <c:pt idx="376">
                  <c:v>43628</c:v>
                </c:pt>
                <c:pt idx="377">
                  <c:v>43629</c:v>
                </c:pt>
                <c:pt idx="378">
                  <c:v>43630</c:v>
                </c:pt>
                <c:pt idx="379">
                  <c:v>43633</c:v>
                </c:pt>
                <c:pt idx="380">
                  <c:v>43634</c:v>
                </c:pt>
                <c:pt idx="381">
                  <c:v>43635</c:v>
                </c:pt>
                <c:pt idx="382">
                  <c:v>43636</c:v>
                </c:pt>
                <c:pt idx="383">
                  <c:v>43637</c:v>
                </c:pt>
                <c:pt idx="384">
                  <c:v>43640</c:v>
                </c:pt>
                <c:pt idx="385">
                  <c:v>43641</c:v>
                </c:pt>
                <c:pt idx="386">
                  <c:v>43642</c:v>
                </c:pt>
                <c:pt idx="387">
                  <c:v>43643</c:v>
                </c:pt>
                <c:pt idx="388">
                  <c:v>43644</c:v>
                </c:pt>
                <c:pt idx="389">
                  <c:v>43647</c:v>
                </c:pt>
                <c:pt idx="390">
                  <c:v>43648</c:v>
                </c:pt>
                <c:pt idx="391">
                  <c:v>43649</c:v>
                </c:pt>
                <c:pt idx="392">
                  <c:v>43650</c:v>
                </c:pt>
                <c:pt idx="393">
                  <c:v>43651</c:v>
                </c:pt>
                <c:pt idx="394">
                  <c:v>43654</c:v>
                </c:pt>
                <c:pt idx="395">
                  <c:v>43655</c:v>
                </c:pt>
                <c:pt idx="396">
                  <c:v>43656</c:v>
                </c:pt>
                <c:pt idx="397">
                  <c:v>43657</c:v>
                </c:pt>
                <c:pt idx="398">
                  <c:v>43658</c:v>
                </c:pt>
                <c:pt idx="399">
                  <c:v>43661</c:v>
                </c:pt>
                <c:pt idx="400">
                  <c:v>43662</c:v>
                </c:pt>
                <c:pt idx="401">
                  <c:v>43663</c:v>
                </c:pt>
                <c:pt idx="402">
                  <c:v>43664</c:v>
                </c:pt>
                <c:pt idx="403">
                  <c:v>43665</c:v>
                </c:pt>
                <c:pt idx="404">
                  <c:v>43668</c:v>
                </c:pt>
                <c:pt idx="405">
                  <c:v>43669</c:v>
                </c:pt>
                <c:pt idx="406">
                  <c:v>43670</c:v>
                </c:pt>
                <c:pt idx="407">
                  <c:v>43671</c:v>
                </c:pt>
                <c:pt idx="408">
                  <c:v>43672</c:v>
                </c:pt>
                <c:pt idx="409">
                  <c:v>43675</c:v>
                </c:pt>
                <c:pt idx="410">
                  <c:v>43676</c:v>
                </c:pt>
                <c:pt idx="411">
                  <c:v>43677</c:v>
                </c:pt>
                <c:pt idx="412">
                  <c:v>43678</c:v>
                </c:pt>
                <c:pt idx="413">
                  <c:v>43679</c:v>
                </c:pt>
                <c:pt idx="414">
                  <c:v>43682</c:v>
                </c:pt>
                <c:pt idx="415">
                  <c:v>43683</c:v>
                </c:pt>
                <c:pt idx="416">
                  <c:v>43684</c:v>
                </c:pt>
                <c:pt idx="417">
                  <c:v>43685</c:v>
                </c:pt>
                <c:pt idx="418">
                  <c:v>43686</c:v>
                </c:pt>
                <c:pt idx="419">
                  <c:v>43689</c:v>
                </c:pt>
                <c:pt idx="420">
                  <c:v>43690</c:v>
                </c:pt>
                <c:pt idx="421">
                  <c:v>43691</c:v>
                </c:pt>
                <c:pt idx="422">
                  <c:v>43692</c:v>
                </c:pt>
                <c:pt idx="423">
                  <c:v>43693</c:v>
                </c:pt>
                <c:pt idx="424">
                  <c:v>43696</c:v>
                </c:pt>
                <c:pt idx="425">
                  <c:v>43697</c:v>
                </c:pt>
                <c:pt idx="426">
                  <c:v>43698</c:v>
                </c:pt>
                <c:pt idx="427">
                  <c:v>43699</c:v>
                </c:pt>
                <c:pt idx="428">
                  <c:v>43700</c:v>
                </c:pt>
                <c:pt idx="429">
                  <c:v>43703</c:v>
                </c:pt>
                <c:pt idx="430">
                  <c:v>43704</c:v>
                </c:pt>
                <c:pt idx="431">
                  <c:v>43705</c:v>
                </c:pt>
                <c:pt idx="432">
                  <c:v>43706</c:v>
                </c:pt>
                <c:pt idx="433">
                  <c:v>43707</c:v>
                </c:pt>
                <c:pt idx="434">
                  <c:v>43710</c:v>
                </c:pt>
                <c:pt idx="435">
                  <c:v>43711</c:v>
                </c:pt>
                <c:pt idx="436">
                  <c:v>43712</c:v>
                </c:pt>
                <c:pt idx="437">
                  <c:v>43713</c:v>
                </c:pt>
                <c:pt idx="438">
                  <c:v>43714</c:v>
                </c:pt>
                <c:pt idx="439">
                  <c:v>43717</c:v>
                </c:pt>
                <c:pt idx="440">
                  <c:v>43718</c:v>
                </c:pt>
                <c:pt idx="441">
                  <c:v>43719</c:v>
                </c:pt>
                <c:pt idx="442">
                  <c:v>43720</c:v>
                </c:pt>
                <c:pt idx="443">
                  <c:v>43721</c:v>
                </c:pt>
                <c:pt idx="444">
                  <c:v>43724</c:v>
                </c:pt>
                <c:pt idx="445">
                  <c:v>43725</c:v>
                </c:pt>
                <c:pt idx="446">
                  <c:v>43726</c:v>
                </c:pt>
                <c:pt idx="447">
                  <c:v>43727</c:v>
                </c:pt>
                <c:pt idx="448">
                  <c:v>43728</c:v>
                </c:pt>
                <c:pt idx="449">
                  <c:v>43731</c:v>
                </c:pt>
                <c:pt idx="450">
                  <c:v>43732</c:v>
                </c:pt>
                <c:pt idx="451">
                  <c:v>43733</c:v>
                </c:pt>
                <c:pt idx="452">
                  <c:v>43734</c:v>
                </c:pt>
                <c:pt idx="453">
                  <c:v>43735</c:v>
                </c:pt>
                <c:pt idx="454">
                  <c:v>43738</c:v>
                </c:pt>
                <c:pt idx="455">
                  <c:v>43739</c:v>
                </c:pt>
                <c:pt idx="456">
                  <c:v>43740</c:v>
                </c:pt>
                <c:pt idx="457">
                  <c:v>43741</c:v>
                </c:pt>
                <c:pt idx="458">
                  <c:v>43742</c:v>
                </c:pt>
                <c:pt idx="459">
                  <c:v>43745</c:v>
                </c:pt>
                <c:pt idx="460">
                  <c:v>43746</c:v>
                </c:pt>
                <c:pt idx="461">
                  <c:v>43747</c:v>
                </c:pt>
              </c:numCache>
            </c:numRef>
          </c:cat>
          <c:val>
            <c:numRef>
              <c:f>'Figs (USD)'!$AF$8:$AF$509</c:f>
              <c:numCache>
                <c:formatCode>General</c:formatCode>
                <c:ptCount val="502"/>
                <c:pt idx="0">
                  <c:v>85.743251951365053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1601-AD41-982D-131356B753AD}"/>
            </c:ext>
          </c:extLst>
        </c:ser>
        <c:ser>
          <c:idx val="15"/>
          <c:order val="15"/>
          <c:tx>
            <c:strRef>
              <c:f>'Figs (USD)'!$AG$7</c:f>
              <c:strCache>
                <c:ptCount val="1"/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triangle"/>
            <c:size val="9"/>
            <c:spPr>
              <a:solidFill>
                <a:schemeClr val="accent2"/>
              </a:solidFill>
              <a:ln w="9525">
                <a:noFill/>
              </a:ln>
              <a:effectLst/>
            </c:spPr>
          </c:marker>
          <c:cat>
            <c:numRef>
              <c:f>'Figs (USD)'!$Q$8:$Q$509</c:f>
              <c:numCache>
                <c:formatCode>m/d/yy</c:formatCode>
                <c:ptCount val="502"/>
                <c:pt idx="0">
                  <c:v>43102</c:v>
                </c:pt>
                <c:pt idx="1">
                  <c:v>43103</c:v>
                </c:pt>
                <c:pt idx="2">
                  <c:v>43104</c:v>
                </c:pt>
                <c:pt idx="3">
                  <c:v>43105</c:v>
                </c:pt>
                <c:pt idx="4">
                  <c:v>43108</c:v>
                </c:pt>
                <c:pt idx="5">
                  <c:v>43109</c:v>
                </c:pt>
                <c:pt idx="6">
                  <c:v>43110</c:v>
                </c:pt>
                <c:pt idx="7">
                  <c:v>43111</c:v>
                </c:pt>
                <c:pt idx="8">
                  <c:v>43112</c:v>
                </c:pt>
                <c:pt idx="9">
                  <c:v>43115</c:v>
                </c:pt>
                <c:pt idx="10">
                  <c:v>43116</c:v>
                </c:pt>
                <c:pt idx="11">
                  <c:v>43117</c:v>
                </c:pt>
                <c:pt idx="12">
                  <c:v>43118</c:v>
                </c:pt>
                <c:pt idx="13">
                  <c:v>43119</c:v>
                </c:pt>
                <c:pt idx="14">
                  <c:v>43122</c:v>
                </c:pt>
                <c:pt idx="15">
                  <c:v>43123</c:v>
                </c:pt>
                <c:pt idx="16">
                  <c:v>43124</c:v>
                </c:pt>
                <c:pt idx="17">
                  <c:v>43125</c:v>
                </c:pt>
                <c:pt idx="18">
                  <c:v>43126</c:v>
                </c:pt>
                <c:pt idx="19">
                  <c:v>43129</c:v>
                </c:pt>
                <c:pt idx="20">
                  <c:v>43130</c:v>
                </c:pt>
                <c:pt idx="21">
                  <c:v>43131</c:v>
                </c:pt>
                <c:pt idx="22">
                  <c:v>43132</c:v>
                </c:pt>
                <c:pt idx="23">
                  <c:v>43133</c:v>
                </c:pt>
                <c:pt idx="24">
                  <c:v>43136</c:v>
                </c:pt>
                <c:pt idx="25">
                  <c:v>43137</c:v>
                </c:pt>
                <c:pt idx="26">
                  <c:v>43138</c:v>
                </c:pt>
                <c:pt idx="27">
                  <c:v>43139</c:v>
                </c:pt>
                <c:pt idx="28">
                  <c:v>43140</c:v>
                </c:pt>
                <c:pt idx="29">
                  <c:v>43143</c:v>
                </c:pt>
                <c:pt idx="30">
                  <c:v>43144</c:v>
                </c:pt>
                <c:pt idx="31">
                  <c:v>43145</c:v>
                </c:pt>
                <c:pt idx="32">
                  <c:v>43146</c:v>
                </c:pt>
                <c:pt idx="33">
                  <c:v>43147</c:v>
                </c:pt>
                <c:pt idx="34">
                  <c:v>43150</c:v>
                </c:pt>
                <c:pt idx="35">
                  <c:v>43151</c:v>
                </c:pt>
                <c:pt idx="36">
                  <c:v>43152</c:v>
                </c:pt>
                <c:pt idx="37">
                  <c:v>43153</c:v>
                </c:pt>
                <c:pt idx="38">
                  <c:v>43154</c:v>
                </c:pt>
                <c:pt idx="39">
                  <c:v>43157</c:v>
                </c:pt>
                <c:pt idx="40">
                  <c:v>43158</c:v>
                </c:pt>
                <c:pt idx="41">
                  <c:v>43159</c:v>
                </c:pt>
                <c:pt idx="42">
                  <c:v>43160</c:v>
                </c:pt>
                <c:pt idx="43">
                  <c:v>43161</c:v>
                </c:pt>
                <c:pt idx="44">
                  <c:v>43164</c:v>
                </c:pt>
                <c:pt idx="45">
                  <c:v>43165</c:v>
                </c:pt>
                <c:pt idx="46">
                  <c:v>43166</c:v>
                </c:pt>
                <c:pt idx="47">
                  <c:v>43167</c:v>
                </c:pt>
                <c:pt idx="48">
                  <c:v>43168</c:v>
                </c:pt>
                <c:pt idx="49">
                  <c:v>43171</c:v>
                </c:pt>
                <c:pt idx="50">
                  <c:v>43172</c:v>
                </c:pt>
                <c:pt idx="51">
                  <c:v>43173</c:v>
                </c:pt>
                <c:pt idx="52">
                  <c:v>43174</c:v>
                </c:pt>
                <c:pt idx="53">
                  <c:v>43175</c:v>
                </c:pt>
                <c:pt idx="54">
                  <c:v>43178</c:v>
                </c:pt>
                <c:pt idx="55">
                  <c:v>43179</c:v>
                </c:pt>
                <c:pt idx="56">
                  <c:v>43180</c:v>
                </c:pt>
                <c:pt idx="57">
                  <c:v>43181</c:v>
                </c:pt>
                <c:pt idx="58">
                  <c:v>43182</c:v>
                </c:pt>
                <c:pt idx="59">
                  <c:v>43185</c:v>
                </c:pt>
                <c:pt idx="60">
                  <c:v>43186</c:v>
                </c:pt>
                <c:pt idx="61">
                  <c:v>43187</c:v>
                </c:pt>
                <c:pt idx="62">
                  <c:v>43188</c:v>
                </c:pt>
                <c:pt idx="63">
                  <c:v>43189</c:v>
                </c:pt>
                <c:pt idx="64">
                  <c:v>43192</c:v>
                </c:pt>
                <c:pt idx="65">
                  <c:v>43193</c:v>
                </c:pt>
                <c:pt idx="66">
                  <c:v>43194</c:v>
                </c:pt>
                <c:pt idx="67">
                  <c:v>43195</c:v>
                </c:pt>
                <c:pt idx="68">
                  <c:v>43196</c:v>
                </c:pt>
                <c:pt idx="69">
                  <c:v>43199</c:v>
                </c:pt>
                <c:pt idx="70">
                  <c:v>43200</c:v>
                </c:pt>
                <c:pt idx="71">
                  <c:v>43201</c:v>
                </c:pt>
                <c:pt idx="72">
                  <c:v>43202</c:v>
                </c:pt>
                <c:pt idx="73">
                  <c:v>43203</c:v>
                </c:pt>
                <c:pt idx="74">
                  <c:v>43206</c:v>
                </c:pt>
                <c:pt idx="75">
                  <c:v>43207</c:v>
                </c:pt>
                <c:pt idx="76">
                  <c:v>43208</c:v>
                </c:pt>
                <c:pt idx="77">
                  <c:v>43209</c:v>
                </c:pt>
                <c:pt idx="78">
                  <c:v>43210</c:v>
                </c:pt>
                <c:pt idx="79">
                  <c:v>43213</c:v>
                </c:pt>
                <c:pt idx="80">
                  <c:v>43214</c:v>
                </c:pt>
                <c:pt idx="81">
                  <c:v>43215</c:v>
                </c:pt>
                <c:pt idx="82">
                  <c:v>43216</c:v>
                </c:pt>
                <c:pt idx="83">
                  <c:v>43217</c:v>
                </c:pt>
                <c:pt idx="84">
                  <c:v>43220</c:v>
                </c:pt>
                <c:pt idx="85">
                  <c:v>43221</c:v>
                </c:pt>
                <c:pt idx="86">
                  <c:v>43222</c:v>
                </c:pt>
                <c:pt idx="87">
                  <c:v>43223</c:v>
                </c:pt>
                <c:pt idx="88">
                  <c:v>43224</c:v>
                </c:pt>
                <c:pt idx="89">
                  <c:v>43227</c:v>
                </c:pt>
                <c:pt idx="90">
                  <c:v>43228</c:v>
                </c:pt>
                <c:pt idx="91">
                  <c:v>43229</c:v>
                </c:pt>
                <c:pt idx="92">
                  <c:v>43230</c:v>
                </c:pt>
                <c:pt idx="93">
                  <c:v>43231</c:v>
                </c:pt>
                <c:pt idx="94">
                  <c:v>43234</c:v>
                </c:pt>
                <c:pt idx="95">
                  <c:v>43235</c:v>
                </c:pt>
                <c:pt idx="96">
                  <c:v>43236</c:v>
                </c:pt>
                <c:pt idx="97">
                  <c:v>43237</c:v>
                </c:pt>
                <c:pt idx="98">
                  <c:v>43238</c:v>
                </c:pt>
                <c:pt idx="99">
                  <c:v>43241</c:v>
                </c:pt>
                <c:pt idx="100">
                  <c:v>43242</c:v>
                </c:pt>
                <c:pt idx="101">
                  <c:v>43243</c:v>
                </c:pt>
                <c:pt idx="102">
                  <c:v>43244</c:v>
                </c:pt>
                <c:pt idx="103">
                  <c:v>43245</c:v>
                </c:pt>
                <c:pt idx="104">
                  <c:v>43248</c:v>
                </c:pt>
                <c:pt idx="105">
                  <c:v>43249</c:v>
                </c:pt>
                <c:pt idx="106">
                  <c:v>43250</c:v>
                </c:pt>
                <c:pt idx="107">
                  <c:v>43251</c:v>
                </c:pt>
                <c:pt idx="108">
                  <c:v>43252</c:v>
                </c:pt>
                <c:pt idx="109">
                  <c:v>43255</c:v>
                </c:pt>
                <c:pt idx="110">
                  <c:v>43256</c:v>
                </c:pt>
                <c:pt idx="111">
                  <c:v>43257</c:v>
                </c:pt>
                <c:pt idx="112">
                  <c:v>43258</c:v>
                </c:pt>
                <c:pt idx="113">
                  <c:v>43259</c:v>
                </c:pt>
                <c:pt idx="114">
                  <c:v>43262</c:v>
                </c:pt>
                <c:pt idx="115">
                  <c:v>43263</c:v>
                </c:pt>
                <c:pt idx="116">
                  <c:v>43264</c:v>
                </c:pt>
                <c:pt idx="117">
                  <c:v>43265</c:v>
                </c:pt>
                <c:pt idx="118">
                  <c:v>43266</c:v>
                </c:pt>
                <c:pt idx="119">
                  <c:v>43269</c:v>
                </c:pt>
                <c:pt idx="120">
                  <c:v>43270</c:v>
                </c:pt>
                <c:pt idx="121">
                  <c:v>43271</c:v>
                </c:pt>
                <c:pt idx="122">
                  <c:v>43272</c:v>
                </c:pt>
                <c:pt idx="123">
                  <c:v>43273</c:v>
                </c:pt>
                <c:pt idx="124">
                  <c:v>43276</c:v>
                </c:pt>
                <c:pt idx="125">
                  <c:v>43277</c:v>
                </c:pt>
                <c:pt idx="126">
                  <c:v>43278</c:v>
                </c:pt>
                <c:pt idx="127">
                  <c:v>43279</c:v>
                </c:pt>
                <c:pt idx="128">
                  <c:v>43280</c:v>
                </c:pt>
                <c:pt idx="129">
                  <c:v>43283</c:v>
                </c:pt>
                <c:pt idx="130">
                  <c:v>43284</c:v>
                </c:pt>
                <c:pt idx="131">
                  <c:v>43285</c:v>
                </c:pt>
                <c:pt idx="132">
                  <c:v>43286</c:v>
                </c:pt>
                <c:pt idx="133">
                  <c:v>43287</c:v>
                </c:pt>
                <c:pt idx="134">
                  <c:v>43290</c:v>
                </c:pt>
                <c:pt idx="135">
                  <c:v>43291</c:v>
                </c:pt>
                <c:pt idx="136">
                  <c:v>43292</c:v>
                </c:pt>
                <c:pt idx="137">
                  <c:v>43293</c:v>
                </c:pt>
                <c:pt idx="138">
                  <c:v>43294</c:v>
                </c:pt>
                <c:pt idx="139">
                  <c:v>43297</c:v>
                </c:pt>
                <c:pt idx="140">
                  <c:v>43298</c:v>
                </c:pt>
                <c:pt idx="141">
                  <c:v>43299</c:v>
                </c:pt>
                <c:pt idx="142">
                  <c:v>43300</c:v>
                </c:pt>
                <c:pt idx="143">
                  <c:v>43301</c:v>
                </c:pt>
                <c:pt idx="144">
                  <c:v>43304</c:v>
                </c:pt>
                <c:pt idx="145">
                  <c:v>43305</c:v>
                </c:pt>
                <c:pt idx="146">
                  <c:v>43306</c:v>
                </c:pt>
                <c:pt idx="147">
                  <c:v>43307</c:v>
                </c:pt>
                <c:pt idx="148">
                  <c:v>43308</c:v>
                </c:pt>
                <c:pt idx="149">
                  <c:v>43311</c:v>
                </c:pt>
                <c:pt idx="150">
                  <c:v>43312</c:v>
                </c:pt>
                <c:pt idx="151">
                  <c:v>43313</c:v>
                </c:pt>
                <c:pt idx="152">
                  <c:v>43314</c:v>
                </c:pt>
                <c:pt idx="153">
                  <c:v>43315</c:v>
                </c:pt>
                <c:pt idx="154">
                  <c:v>43318</c:v>
                </c:pt>
                <c:pt idx="155">
                  <c:v>43319</c:v>
                </c:pt>
                <c:pt idx="156">
                  <c:v>43320</c:v>
                </c:pt>
                <c:pt idx="157">
                  <c:v>43321</c:v>
                </c:pt>
                <c:pt idx="158">
                  <c:v>43322</c:v>
                </c:pt>
                <c:pt idx="159">
                  <c:v>43325</c:v>
                </c:pt>
                <c:pt idx="160">
                  <c:v>43326</c:v>
                </c:pt>
                <c:pt idx="161">
                  <c:v>43327</c:v>
                </c:pt>
                <c:pt idx="162">
                  <c:v>43328</c:v>
                </c:pt>
                <c:pt idx="163">
                  <c:v>43329</c:v>
                </c:pt>
                <c:pt idx="164">
                  <c:v>43332</c:v>
                </c:pt>
                <c:pt idx="165">
                  <c:v>43333</c:v>
                </c:pt>
                <c:pt idx="166">
                  <c:v>43334</c:v>
                </c:pt>
                <c:pt idx="167">
                  <c:v>43335</c:v>
                </c:pt>
                <c:pt idx="168">
                  <c:v>43336</c:v>
                </c:pt>
                <c:pt idx="169">
                  <c:v>43339</c:v>
                </c:pt>
                <c:pt idx="170">
                  <c:v>43340</c:v>
                </c:pt>
                <c:pt idx="171">
                  <c:v>43341</c:v>
                </c:pt>
                <c:pt idx="172">
                  <c:v>43342</c:v>
                </c:pt>
                <c:pt idx="173">
                  <c:v>43343</c:v>
                </c:pt>
                <c:pt idx="174">
                  <c:v>43346</c:v>
                </c:pt>
                <c:pt idx="175">
                  <c:v>43347</c:v>
                </c:pt>
                <c:pt idx="176">
                  <c:v>43348</c:v>
                </c:pt>
                <c:pt idx="177">
                  <c:v>43349</c:v>
                </c:pt>
                <c:pt idx="178">
                  <c:v>43350</c:v>
                </c:pt>
                <c:pt idx="179">
                  <c:v>43353</c:v>
                </c:pt>
                <c:pt idx="180">
                  <c:v>43354</c:v>
                </c:pt>
                <c:pt idx="181">
                  <c:v>43355</c:v>
                </c:pt>
                <c:pt idx="182">
                  <c:v>43356</c:v>
                </c:pt>
                <c:pt idx="183">
                  <c:v>43357</c:v>
                </c:pt>
                <c:pt idx="184">
                  <c:v>43360</c:v>
                </c:pt>
                <c:pt idx="185">
                  <c:v>43361</c:v>
                </c:pt>
                <c:pt idx="186">
                  <c:v>43362</c:v>
                </c:pt>
                <c:pt idx="187">
                  <c:v>43363</c:v>
                </c:pt>
                <c:pt idx="188">
                  <c:v>43364</c:v>
                </c:pt>
                <c:pt idx="189">
                  <c:v>43367</c:v>
                </c:pt>
                <c:pt idx="190">
                  <c:v>43368</c:v>
                </c:pt>
                <c:pt idx="191">
                  <c:v>43369</c:v>
                </c:pt>
                <c:pt idx="192">
                  <c:v>43370</c:v>
                </c:pt>
                <c:pt idx="193">
                  <c:v>43371</c:v>
                </c:pt>
                <c:pt idx="194">
                  <c:v>43374</c:v>
                </c:pt>
                <c:pt idx="195">
                  <c:v>43375</c:v>
                </c:pt>
                <c:pt idx="196">
                  <c:v>43376</c:v>
                </c:pt>
                <c:pt idx="197">
                  <c:v>43377</c:v>
                </c:pt>
                <c:pt idx="198">
                  <c:v>43378</c:v>
                </c:pt>
                <c:pt idx="199">
                  <c:v>43381</c:v>
                </c:pt>
                <c:pt idx="200">
                  <c:v>43382</c:v>
                </c:pt>
                <c:pt idx="201">
                  <c:v>43383</c:v>
                </c:pt>
                <c:pt idx="202">
                  <c:v>43384</c:v>
                </c:pt>
                <c:pt idx="203">
                  <c:v>43385</c:v>
                </c:pt>
                <c:pt idx="204">
                  <c:v>43388</c:v>
                </c:pt>
                <c:pt idx="205">
                  <c:v>43389</c:v>
                </c:pt>
                <c:pt idx="206">
                  <c:v>43390</c:v>
                </c:pt>
                <c:pt idx="207">
                  <c:v>43391</c:v>
                </c:pt>
                <c:pt idx="208">
                  <c:v>43392</c:v>
                </c:pt>
                <c:pt idx="209">
                  <c:v>43395</c:v>
                </c:pt>
                <c:pt idx="210">
                  <c:v>43396</c:v>
                </c:pt>
                <c:pt idx="211">
                  <c:v>43397</c:v>
                </c:pt>
                <c:pt idx="212">
                  <c:v>43398</c:v>
                </c:pt>
                <c:pt idx="213">
                  <c:v>43399</c:v>
                </c:pt>
                <c:pt idx="214">
                  <c:v>43402</c:v>
                </c:pt>
                <c:pt idx="215">
                  <c:v>43403</c:v>
                </c:pt>
                <c:pt idx="216">
                  <c:v>43404</c:v>
                </c:pt>
                <c:pt idx="217">
                  <c:v>43405</c:v>
                </c:pt>
                <c:pt idx="218">
                  <c:v>43406</c:v>
                </c:pt>
                <c:pt idx="219">
                  <c:v>43409</c:v>
                </c:pt>
                <c:pt idx="220">
                  <c:v>43410</c:v>
                </c:pt>
                <c:pt idx="221">
                  <c:v>43411</c:v>
                </c:pt>
                <c:pt idx="222">
                  <c:v>43412</c:v>
                </c:pt>
                <c:pt idx="223">
                  <c:v>43413</c:v>
                </c:pt>
                <c:pt idx="224">
                  <c:v>43416</c:v>
                </c:pt>
                <c:pt idx="225">
                  <c:v>43417</c:v>
                </c:pt>
                <c:pt idx="226">
                  <c:v>43418</c:v>
                </c:pt>
                <c:pt idx="227">
                  <c:v>43419</c:v>
                </c:pt>
                <c:pt idx="228">
                  <c:v>43420</c:v>
                </c:pt>
                <c:pt idx="229">
                  <c:v>43423</c:v>
                </c:pt>
                <c:pt idx="230">
                  <c:v>43424</c:v>
                </c:pt>
                <c:pt idx="231">
                  <c:v>43425</c:v>
                </c:pt>
                <c:pt idx="232">
                  <c:v>43426</c:v>
                </c:pt>
                <c:pt idx="233">
                  <c:v>43427</c:v>
                </c:pt>
                <c:pt idx="234">
                  <c:v>43430</c:v>
                </c:pt>
                <c:pt idx="235">
                  <c:v>43431</c:v>
                </c:pt>
                <c:pt idx="236">
                  <c:v>43432</c:v>
                </c:pt>
                <c:pt idx="237">
                  <c:v>43433</c:v>
                </c:pt>
                <c:pt idx="238">
                  <c:v>43434</c:v>
                </c:pt>
                <c:pt idx="239">
                  <c:v>43437</c:v>
                </c:pt>
                <c:pt idx="240">
                  <c:v>43438</c:v>
                </c:pt>
                <c:pt idx="241">
                  <c:v>43439</c:v>
                </c:pt>
                <c:pt idx="242">
                  <c:v>43440</c:v>
                </c:pt>
                <c:pt idx="243">
                  <c:v>43441</c:v>
                </c:pt>
                <c:pt idx="244">
                  <c:v>43444</c:v>
                </c:pt>
                <c:pt idx="245">
                  <c:v>43445</c:v>
                </c:pt>
                <c:pt idx="246">
                  <c:v>43446</c:v>
                </c:pt>
                <c:pt idx="247">
                  <c:v>43447</c:v>
                </c:pt>
                <c:pt idx="248">
                  <c:v>43448</c:v>
                </c:pt>
                <c:pt idx="249">
                  <c:v>43451</c:v>
                </c:pt>
                <c:pt idx="250">
                  <c:v>43452</c:v>
                </c:pt>
                <c:pt idx="251">
                  <c:v>43453</c:v>
                </c:pt>
                <c:pt idx="252">
                  <c:v>43454</c:v>
                </c:pt>
                <c:pt idx="253">
                  <c:v>43455</c:v>
                </c:pt>
                <c:pt idx="254">
                  <c:v>43458</c:v>
                </c:pt>
                <c:pt idx="255">
                  <c:v>43459</c:v>
                </c:pt>
                <c:pt idx="256">
                  <c:v>43460</c:v>
                </c:pt>
                <c:pt idx="257">
                  <c:v>43461</c:v>
                </c:pt>
                <c:pt idx="258">
                  <c:v>43462</c:v>
                </c:pt>
                <c:pt idx="259">
                  <c:v>43465</c:v>
                </c:pt>
                <c:pt idx="260">
                  <c:v>43466</c:v>
                </c:pt>
                <c:pt idx="261">
                  <c:v>43467</c:v>
                </c:pt>
                <c:pt idx="262">
                  <c:v>43468</c:v>
                </c:pt>
                <c:pt idx="263">
                  <c:v>43469</c:v>
                </c:pt>
                <c:pt idx="264">
                  <c:v>43472</c:v>
                </c:pt>
                <c:pt idx="265">
                  <c:v>43473</c:v>
                </c:pt>
                <c:pt idx="266">
                  <c:v>43474</c:v>
                </c:pt>
                <c:pt idx="267">
                  <c:v>43475</c:v>
                </c:pt>
                <c:pt idx="268">
                  <c:v>43476</c:v>
                </c:pt>
                <c:pt idx="269">
                  <c:v>43479</c:v>
                </c:pt>
                <c:pt idx="270">
                  <c:v>43480</c:v>
                </c:pt>
                <c:pt idx="271">
                  <c:v>43481</c:v>
                </c:pt>
                <c:pt idx="272">
                  <c:v>43482</c:v>
                </c:pt>
                <c:pt idx="273">
                  <c:v>43483</c:v>
                </c:pt>
                <c:pt idx="274">
                  <c:v>43486</c:v>
                </c:pt>
                <c:pt idx="275">
                  <c:v>43487</c:v>
                </c:pt>
                <c:pt idx="276">
                  <c:v>43488</c:v>
                </c:pt>
                <c:pt idx="277">
                  <c:v>43489</c:v>
                </c:pt>
                <c:pt idx="278">
                  <c:v>43490</c:v>
                </c:pt>
                <c:pt idx="279">
                  <c:v>43493</c:v>
                </c:pt>
                <c:pt idx="280">
                  <c:v>43494</c:v>
                </c:pt>
                <c:pt idx="281">
                  <c:v>43495</c:v>
                </c:pt>
                <c:pt idx="282">
                  <c:v>43496</c:v>
                </c:pt>
                <c:pt idx="283">
                  <c:v>43497</c:v>
                </c:pt>
                <c:pt idx="284">
                  <c:v>43500</c:v>
                </c:pt>
                <c:pt idx="285">
                  <c:v>43501</c:v>
                </c:pt>
                <c:pt idx="286">
                  <c:v>43502</c:v>
                </c:pt>
                <c:pt idx="287">
                  <c:v>43503</c:v>
                </c:pt>
                <c:pt idx="288">
                  <c:v>43504</c:v>
                </c:pt>
                <c:pt idx="289">
                  <c:v>43507</c:v>
                </c:pt>
                <c:pt idx="290">
                  <c:v>43508</c:v>
                </c:pt>
                <c:pt idx="291">
                  <c:v>43509</c:v>
                </c:pt>
                <c:pt idx="292">
                  <c:v>43510</c:v>
                </c:pt>
                <c:pt idx="293">
                  <c:v>43511</c:v>
                </c:pt>
                <c:pt idx="294">
                  <c:v>43514</c:v>
                </c:pt>
                <c:pt idx="295">
                  <c:v>43515</c:v>
                </c:pt>
                <c:pt idx="296">
                  <c:v>43516</c:v>
                </c:pt>
                <c:pt idx="297">
                  <c:v>43517</c:v>
                </c:pt>
                <c:pt idx="298">
                  <c:v>43518</c:v>
                </c:pt>
                <c:pt idx="299">
                  <c:v>43521</c:v>
                </c:pt>
                <c:pt idx="300">
                  <c:v>43522</c:v>
                </c:pt>
                <c:pt idx="301">
                  <c:v>43523</c:v>
                </c:pt>
                <c:pt idx="302">
                  <c:v>43524</c:v>
                </c:pt>
                <c:pt idx="303">
                  <c:v>43525</c:v>
                </c:pt>
                <c:pt idx="304">
                  <c:v>43528</c:v>
                </c:pt>
                <c:pt idx="305">
                  <c:v>43529</c:v>
                </c:pt>
                <c:pt idx="306">
                  <c:v>43530</c:v>
                </c:pt>
                <c:pt idx="307">
                  <c:v>43531</c:v>
                </c:pt>
                <c:pt idx="308">
                  <c:v>43532</c:v>
                </c:pt>
                <c:pt idx="309">
                  <c:v>43535</c:v>
                </c:pt>
                <c:pt idx="310">
                  <c:v>43536</c:v>
                </c:pt>
                <c:pt idx="311">
                  <c:v>43537</c:v>
                </c:pt>
                <c:pt idx="312">
                  <c:v>43538</c:v>
                </c:pt>
                <c:pt idx="313">
                  <c:v>43539</c:v>
                </c:pt>
                <c:pt idx="314">
                  <c:v>43542</c:v>
                </c:pt>
                <c:pt idx="315">
                  <c:v>43543</c:v>
                </c:pt>
                <c:pt idx="316">
                  <c:v>43544</c:v>
                </c:pt>
                <c:pt idx="317">
                  <c:v>43545</c:v>
                </c:pt>
                <c:pt idx="318">
                  <c:v>43546</c:v>
                </c:pt>
                <c:pt idx="319">
                  <c:v>43549</c:v>
                </c:pt>
                <c:pt idx="320">
                  <c:v>43550</c:v>
                </c:pt>
                <c:pt idx="321">
                  <c:v>43551</c:v>
                </c:pt>
                <c:pt idx="322">
                  <c:v>43552</c:v>
                </c:pt>
                <c:pt idx="323">
                  <c:v>43553</c:v>
                </c:pt>
                <c:pt idx="324">
                  <c:v>43556</c:v>
                </c:pt>
                <c:pt idx="325">
                  <c:v>43557</c:v>
                </c:pt>
                <c:pt idx="326">
                  <c:v>43558</c:v>
                </c:pt>
                <c:pt idx="327">
                  <c:v>43559</c:v>
                </c:pt>
                <c:pt idx="328">
                  <c:v>43560</c:v>
                </c:pt>
                <c:pt idx="329">
                  <c:v>43563</c:v>
                </c:pt>
                <c:pt idx="330">
                  <c:v>43564</c:v>
                </c:pt>
                <c:pt idx="331">
                  <c:v>43565</c:v>
                </c:pt>
                <c:pt idx="332">
                  <c:v>43566</c:v>
                </c:pt>
                <c:pt idx="333">
                  <c:v>43567</c:v>
                </c:pt>
                <c:pt idx="334">
                  <c:v>43570</c:v>
                </c:pt>
                <c:pt idx="335">
                  <c:v>43571</c:v>
                </c:pt>
                <c:pt idx="336">
                  <c:v>43572</c:v>
                </c:pt>
                <c:pt idx="337">
                  <c:v>43573</c:v>
                </c:pt>
                <c:pt idx="338">
                  <c:v>43574</c:v>
                </c:pt>
                <c:pt idx="339">
                  <c:v>43577</c:v>
                </c:pt>
                <c:pt idx="340">
                  <c:v>43578</c:v>
                </c:pt>
                <c:pt idx="341">
                  <c:v>43579</c:v>
                </c:pt>
                <c:pt idx="342">
                  <c:v>43580</c:v>
                </c:pt>
                <c:pt idx="343">
                  <c:v>43581</c:v>
                </c:pt>
                <c:pt idx="344">
                  <c:v>43584</c:v>
                </c:pt>
                <c:pt idx="345">
                  <c:v>43585</c:v>
                </c:pt>
                <c:pt idx="346">
                  <c:v>43586</c:v>
                </c:pt>
                <c:pt idx="347">
                  <c:v>43587</c:v>
                </c:pt>
                <c:pt idx="348">
                  <c:v>43588</c:v>
                </c:pt>
                <c:pt idx="349">
                  <c:v>43591</c:v>
                </c:pt>
                <c:pt idx="350">
                  <c:v>43592</c:v>
                </c:pt>
                <c:pt idx="351">
                  <c:v>43593</c:v>
                </c:pt>
                <c:pt idx="352">
                  <c:v>43594</c:v>
                </c:pt>
                <c:pt idx="353">
                  <c:v>43595</c:v>
                </c:pt>
                <c:pt idx="354">
                  <c:v>43598</c:v>
                </c:pt>
                <c:pt idx="355">
                  <c:v>43599</c:v>
                </c:pt>
                <c:pt idx="356">
                  <c:v>43600</c:v>
                </c:pt>
                <c:pt idx="357">
                  <c:v>43601</c:v>
                </c:pt>
                <c:pt idx="358">
                  <c:v>43602</c:v>
                </c:pt>
                <c:pt idx="359">
                  <c:v>43605</c:v>
                </c:pt>
                <c:pt idx="360">
                  <c:v>43606</c:v>
                </c:pt>
                <c:pt idx="361">
                  <c:v>43607</c:v>
                </c:pt>
                <c:pt idx="362">
                  <c:v>43608</c:v>
                </c:pt>
                <c:pt idx="363">
                  <c:v>43609</c:v>
                </c:pt>
                <c:pt idx="364">
                  <c:v>43612</c:v>
                </c:pt>
                <c:pt idx="365">
                  <c:v>43613</c:v>
                </c:pt>
                <c:pt idx="366">
                  <c:v>43614</c:v>
                </c:pt>
                <c:pt idx="367">
                  <c:v>43615</c:v>
                </c:pt>
                <c:pt idx="368">
                  <c:v>43616</c:v>
                </c:pt>
                <c:pt idx="369">
                  <c:v>43619</c:v>
                </c:pt>
                <c:pt idx="370">
                  <c:v>43620</c:v>
                </c:pt>
                <c:pt idx="371">
                  <c:v>43621</c:v>
                </c:pt>
                <c:pt idx="372">
                  <c:v>43622</c:v>
                </c:pt>
                <c:pt idx="373">
                  <c:v>43623</c:v>
                </c:pt>
                <c:pt idx="374">
                  <c:v>43626</c:v>
                </c:pt>
                <c:pt idx="375">
                  <c:v>43627</c:v>
                </c:pt>
                <c:pt idx="376">
                  <c:v>43628</c:v>
                </c:pt>
                <c:pt idx="377">
                  <c:v>43629</c:v>
                </c:pt>
                <c:pt idx="378">
                  <c:v>43630</c:v>
                </c:pt>
                <c:pt idx="379">
                  <c:v>43633</c:v>
                </c:pt>
                <c:pt idx="380">
                  <c:v>43634</c:v>
                </c:pt>
                <c:pt idx="381">
                  <c:v>43635</c:v>
                </c:pt>
                <c:pt idx="382">
                  <c:v>43636</c:v>
                </c:pt>
                <c:pt idx="383">
                  <c:v>43637</c:v>
                </c:pt>
                <c:pt idx="384">
                  <c:v>43640</c:v>
                </c:pt>
                <c:pt idx="385">
                  <c:v>43641</c:v>
                </c:pt>
                <c:pt idx="386">
                  <c:v>43642</c:v>
                </c:pt>
                <c:pt idx="387">
                  <c:v>43643</c:v>
                </c:pt>
                <c:pt idx="388">
                  <c:v>43644</c:v>
                </c:pt>
                <c:pt idx="389">
                  <c:v>43647</c:v>
                </c:pt>
                <c:pt idx="390">
                  <c:v>43648</c:v>
                </c:pt>
                <c:pt idx="391">
                  <c:v>43649</c:v>
                </c:pt>
                <c:pt idx="392">
                  <c:v>43650</c:v>
                </c:pt>
                <c:pt idx="393">
                  <c:v>43651</c:v>
                </c:pt>
                <c:pt idx="394">
                  <c:v>43654</c:v>
                </c:pt>
                <c:pt idx="395">
                  <c:v>43655</c:v>
                </c:pt>
                <c:pt idx="396">
                  <c:v>43656</c:v>
                </c:pt>
                <c:pt idx="397">
                  <c:v>43657</c:v>
                </c:pt>
                <c:pt idx="398">
                  <c:v>43658</c:v>
                </c:pt>
                <c:pt idx="399">
                  <c:v>43661</c:v>
                </c:pt>
                <c:pt idx="400">
                  <c:v>43662</c:v>
                </c:pt>
                <c:pt idx="401">
                  <c:v>43663</c:v>
                </c:pt>
                <c:pt idx="402">
                  <c:v>43664</c:v>
                </c:pt>
                <c:pt idx="403">
                  <c:v>43665</c:v>
                </c:pt>
                <c:pt idx="404">
                  <c:v>43668</c:v>
                </c:pt>
                <c:pt idx="405">
                  <c:v>43669</c:v>
                </c:pt>
                <c:pt idx="406">
                  <c:v>43670</c:v>
                </c:pt>
                <c:pt idx="407">
                  <c:v>43671</c:v>
                </c:pt>
                <c:pt idx="408">
                  <c:v>43672</c:v>
                </c:pt>
                <c:pt idx="409">
                  <c:v>43675</c:v>
                </c:pt>
                <c:pt idx="410">
                  <c:v>43676</c:v>
                </c:pt>
                <c:pt idx="411">
                  <c:v>43677</c:v>
                </c:pt>
                <c:pt idx="412">
                  <c:v>43678</c:v>
                </c:pt>
                <c:pt idx="413">
                  <c:v>43679</c:v>
                </c:pt>
                <c:pt idx="414">
                  <c:v>43682</c:v>
                </c:pt>
                <c:pt idx="415">
                  <c:v>43683</c:v>
                </c:pt>
                <c:pt idx="416">
                  <c:v>43684</c:v>
                </c:pt>
                <c:pt idx="417">
                  <c:v>43685</c:v>
                </c:pt>
                <c:pt idx="418">
                  <c:v>43686</c:v>
                </c:pt>
                <c:pt idx="419">
                  <c:v>43689</c:v>
                </c:pt>
                <c:pt idx="420">
                  <c:v>43690</c:v>
                </c:pt>
                <c:pt idx="421">
                  <c:v>43691</c:v>
                </c:pt>
                <c:pt idx="422">
                  <c:v>43692</c:v>
                </c:pt>
                <c:pt idx="423">
                  <c:v>43693</c:v>
                </c:pt>
                <c:pt idx="424">
                  <c:v>43696</c:v>
                </c:pt>
                <c:pt idx="425">
                  <c:v>43697</c:v>
                </c:pt>
                <c:pt idx="426">
                  <c:v>43698</c:v>
                </c:pt>
                <c:pt idx="427">
                  <c:v>43699</c:v>
                </c:pt>
                <c:pt idx="428">
                  <c:v>43700</c:v>
                </c:pt>
                <c:pt idx="429">
                  <c:v>43703</c:v>
                </c:pt>
                <c:pt idx="430">
                  <c:v>43704</c:v>
                </c:pt>
                <c:pt idx="431">
                  <c:v>43705</c:v>
                </c:pt>
                <c:pt idx="432">
                  <c:v>43706</c:v>
                </c:pt>
                <c:pt idx="433">
                  <c:v>43707</c:v>
                </c:pt>
                <c:pt idx="434">
                  <c:v>43710</c:v>
                </c:pt>
                <c:pt idx="435">
                  <c:v>43711</c:v>
                </c:pt>
                <c:pt idx="436">
                  <c:v>43712</c:v>
                </c:pt>
                <c:pt idx="437">
                  <c:v>43713</c:v>
                </c:pt>
                <c:pt idx="438">
                  <c:v>43714</c:v>
                </c:pt>
                <c:pt idx="439">
                  <c:v>43717</c:v>
                </c:pt>
                <c:pt idx="440">
                  <c:v>43718</c:v>
                </c:pt>
                <c:pt idx="441">
                  <c:v>43719</c:v>
                </c:pt>
                <c:pt idx="442">
                  <c:v>43720</c:v>
                </c:pt>
                <c:pt idx="443">
                  <c:v>43721</c:v>
                </c:pt>
                <c:pt idx="444">
                  <c:v>43724</c:v>
                </c:pt>
                <c:pt idx="445">
                  <c:v>43725</c:v>
                </c:pt>
                <c:pt idx="446">
                  <c:v>43726</c:v>
                </c:pt>
                <c:pt idx="447">
                  <c:v>43727</c:v>
                </c:pt>
                <c:pt idx="448">
                  <c:v>43728</c:v>
                </c:pt>
                <c:pt idx="449">
                  <c:v>43731</c:v>
                </c:pt>
                <c:pt idx="450">
                  <c:v>43732</c:v>
                </c:pt>
                <c:pt idx="451">
                  <c:v>43733</c:v>
                </c:pt>
                <c:pt idx="452">
                  <c:v>43734</c:v>
                </c:pt>
                <c:pt idx="453">
                  <c:v>43735</c:v>
                </c:pt>
                <c:pt idx="454">
                  <c:v>43738</c:v>
                </c:pt>
                <c:pt idx="455">
                  <c:v>43739</c:v>
                </c:pt>
                <c:pt idx="456">
                  <c:v>43740</c:v>
                </c:pt>
                <c:pt idx="457">
                  <c:v>43741</c:v>
                </c:pt>
                <c:pt idx="458">
                  <c:v>43742</c:v>
                </c:pt>
                <c:pt idx="459">
                  <c:v>43745</c:v>
                </c:pt>
                <c:pt idx="460">
                  <c:v>43746</c:v>
                </c:pt>
                <c:pt idx="461">
                  <c:v>43747</c:v>
                </c:pt>
              </c:numCache>
            </c:numRef>
          </c:cat>
          <c:val>
            <c:numRef>
              <c:f>'Figs (USD)'!$AG$8:$AG$509</c:f>
              <c:numCache>
                <c:formatCode>General</c:formatCode>
                <c:ptCount val="502"/>
                <c:pt idx="0">
                  <c:v>86.619266871867936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D-1601-AD41-982D-131356B753AD}"/>
            </c:ext>
          </c:extLst>
        </c:ser>
        <c:ser>
          <c:idx val="16"/>
          <c:order val="16"/>
          <c:tx>
            <c:strRef>
              <c:f>'Figs (USD)'!$AH$7</c:f>
              <c:strCache>
                <c:ptCount val="1"/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9"/>
            <c:spPr>
              <a:solidFill>
                <a:srgbClr val="0070C0"/>
              </a:solidFill>
              <a:ln w="9525">
                <a:noFill/>
              </a:ln>
              <a:effectLst/>
            </c:spPr>
          </c:marker>
          <c:cat>
            <c:numRef>
              <c:f>'Figs (USD)'!$Q$8:$Q$509</c:f>
              <c:numCache>
                <c:formatCode>m/d/yy</c:formatCode>
                <c:ptCount val="502"/>
                <c:pt idx="0">
                  <c:v>43102</c:v>
                </c:pt>
                <c:pt idx="1">
                  <c:v>43103</c:v>
                </c:pt>
                <c:pt idx="2">
                  <c:v>43104</c:v>
                </c:pt>
                <c:pt idx="3">
                  <c:v>43105</c:v>
                </c:pt>
                <c:pt idx="4">
                  <c:v>43108</c:v>
                </c:pt>
                <c:pt idx="5">
                  <c:v>43109</c:v>
                </c:pt>
                <c:pt idx="6">
                  <c:v>43110</c:v>
                </c:pt>
                <c:pt idx="7">
                  <c:v>43111</c:v>
                </c:pt>
                <c:pt idx="8">
                  <c:v>43112</c:v>
                </c:pt>
                <c:pt idx="9">
                  <c:v>43115</c:v>
                </c:pt>
                <c:pt idx="10">
                  <c:v>43116</c:v>
                </c:pt>
                <c:pt idx="11">
                  <c:v>43117</c:v>
                </c:pt>
                <c:pt idx="12">
                  <c:v>43118</c:v>
                </c:pt>
                <c:pt idx="13">
                  <c:v>43119</c:v>
                </c:pt>
                <c:pt idx="14">
                  <c:v>43122</c:v>
                </c:pt>
                <c:pt idx="15">
                  <c:v>43123</c:v>
                </c:pt>
                <c:pt idx="16">
                  <c:v>43124</c:v>
                </c:pt>
                <c:pt idx="17">
                  <c:v>43125</c:v>
                </c:pt>
                <c:pt idx="18">
                  <c:v>43126</c:v>
                </c:pt>
                <c:pt idx="19">
                  <c:v>43129</c:v>
                </c:pt>
                <c:pt idx="20">
                  <c:v>43130</c:v>
                </c:pt>
                <c:pt idx="21">
                  <c:v>43131</c:v>
                </c:pt>
                <c:pt idx="22">
                  <c:v>43132</c:v>
                </c:pt>
                <c:pt idx="23">
                  <c:v>43133</c:v>
                </c:pt>
                <c:pt idx="24">
                  <c:v>43136</c:v>
                </c:pt>
                <c:pt idx="25">
                  <c:v>43137</c:v>
                </c:pt>
                <c:pt idx="26">
                  <c:v>43138</c:v>
                </c:pt>
                <c:pt idx="27">
                  <c:v>43139</c:v>
                </c:pt>
                <c:pt idx="28">
                  <c:v>43140</c:v>
                </c:pt>
                <c:pt idx="29">
                  <c:v>43143</c:v>
                </c:pt>
                <c:pt idx="30">
                  <c:v>43144</c:v>
                </c:pt>
                <c:pt idx="31">
                  <c:v>43145</c:v>
                </c:pt>
                <c:pt idx="32">
                  <c:v>43146</c:v>
                </c:pt>
                <c:pt idx="33">
                  <c:v>43147</c:v>
                </c:pt>
                <c:pt idx="34">
                  <c:v>43150</c:v>
                </c:pt>
                <c:pt idx="35">
                  <c:v>43151</c:v>
                </c:pt>
                <c:pt idx="36">
                  <c:v>43152</c:v>
                </c:pt>
                <c:pt idx="37">
                  <c:v>43153</c:v>
                </c:pt>
                <c:pt idx="38">
                  <c:v>43154</c:v>
                </c:pt>
                <c:pt idx="39">
                  <c:v>43157</c:v>
                </c:pt>
                <c:pt idx="40">
                  <c:v>43158</c:v>
                </c:pt>
                <c:pt idx="41">
                  <c:v>43159</c:v>
                </c:pt>
                <c:pt idx="42">
                  <c:v>43160</c:v>
                </c:pt>
                <c:pt idx="43">
                  <c:v>43161</c:v>
                </c:pt>
                <c:pt idx="44">
                  <c:v>43164</c:v>
                </c:pt>
                <c:pt idx="45">
                  <c:v>43165</c:v>
                </c:pt>
                <c:pt idx="46">
                  <c:v>43166</c:v>
                </c:pt>
                <c:pt idx="47">
                  <c:v>43167</c:v>
                </c:pt>
                <c:pt idx="48">
                  <c:v>43168</c:v>
                </c:pt>
                <c:pt idx="49">
                  <c:v>43171</c:v>
                </c:pt>
                <c:pt idx="50">
                  <c:v>43172</c:v>
                </c:pt>
                <c:pt idx="51">
                  <c:v>43173</c:v>
                </c:pt>
                <c:pt idx="52">
                  <c:v>43174</c:v>
                </c:pt>
                <c:pt idx="53">
                  <c:v>43175</c:v>
                </c:pt>
                <c:pt idx="54">
                  <c:v>43178</c:v>
                </c:pt>
                <c:pt idx="55">
                  <c:v>43179</c:v>
                </c:pt>
                <c:pt idx="56">
                  <c:v>43180</c:v>
                </c:pt>
                <c:pt idx="57">
                  <c:v>43181</c:v>
                </c:pt>
                <c:pt idx="58">
                  <c:v>43182</c:v>
                </c:pt>
                <c:pt idx="59">
                  <c:v>43185</c:v>
                </c:pt>
                <c:pt idx="60">
                  <c:v>43186</c:v>
                </c:pt>
                <c:pt idx="61">
                  <c:v>43187</c:v>
                </c:pt>
                <c:pt idx="62">
                  <c:v>43188</c:v>
                </c:pt>
                <c:pt idx="63">
                  <c:v>43189</c:v>
                </c:pt>
                <c:pt idx="64">
                  <c:v>43192</c:v>
                </c:pt>
                <c:pt idx="65">
                  <c:v>43193</c:v>
                </c:pt>
                <c:pt idx="66">
                  <c:v>43194</c:v>
                </c:pt>
                <c:pt idx="67">
                  <c:v>43195</c:v>
                </c:pt>
                <c:pt idx="68">
                  <c:v>43196</c:v>
                </c:pt>
                <c:pt idx="69">
                  <c:v>43199</c:v>
                </c:pt>
                <c:pt idx="70">
                  <c:v>43200</c:v>
                </c:pt>
                <c:pt idx="71">
                  <c:v>43201</c:v>
                </c:pt>
                <c:pt idx="72">
                  <c:v>43202</c:v>
                </c:pt>
                <c:pt idx="73">
                  <c:v>43203</c:v>
                </c:pt>
                <c:pt idx="74">
                  <c:v>43206</c:v>
                </c:pt>
                <c:pt idx="75">
                  <c:v>43207</c:v>
                </c:pt>
                <c:pt idx="76">
                  <c:v>43208</c:v>
                </c:pt>
                <c:pt idx="77">
                  <c:v>43209</c:v>
                </c:pt>
                <c:pt idx="78">
                  <c:v>43210</c:v>
                </c:pt>
                <c:pt idx="79">
                  <c:v>43213</c:v>
                </c:pt>
                <c:pt idx="80">
                  <c:v>43214</c:v>
                </c:pt>
                <c:pt idx="81">
                  <c:v>43215</c:v>
                </c:pt>
                <c:pt idx="82">
                  <c:v>43216</c:v>
                </c:pt>
                <c:pt idx="83">
                  <c:v>43217</c:v>
                </c:pt>
                <c:pt idx="84">
                  <c:v>43220</c:v>
                </c:pt>
                <c:pt idx="85">
                  <c:v>43221</c:v>
                </c:pt>
                <c:pt idx="86">
                  <c:v>43222</c:v>
                </c:pt>
                <c:pt idx="87">
                  <c:v>43223</c:v>
                </c:pt>
                <c:pt idx="88">
                  <c:v>43224</c:v>
                </c:pt>
                <c:pt idx="89">
                  <c:v>43227</c:v>
                </c:pt>
                <c:pt idx="90">
                  <c:v>43228</c:v>
                </c:pt>
                <c:pt idx="91">
                  <c:v>43229</c:v>
                </c:pt>
                <c:pt idx="92">
                  <c:v>43230</c:v>
                </c:pt>
                <c:pt idx="93">
                  <c:v>43231</c:v>
                </c:pt>
                <c:pt idx="94">
                  <c:v>43234</c:v>
                </c:pt>
                <c:pt idx="95">
                  <c:v>43235</c:v>
                </c:pt>
                <c:pt idx="96">
                  <c:v>43236</c:v>
                </c:pt>
                <c:pt idx="97">
                  <c:v>43237</c:v>
                </c:pt>
                <c:pt idx="98">
                  <c:v>43238</c:v>
                </c:pt>
                <c:pt idx="99">
                  <c:v>43241</c:v>
                </c:pt>
                <c:pt idx="100">
                  <c:v>43242</c:v>
                </c:pt>
                <c:pt idx="101">
                  <c:v>43243</c:v>
                </c:pt>
                <c:pt idx="102">
                  <c:v>43244</c:v>
                </c:pt>
                <c:pt idx="103">
                  <c:v>43245</c:v>
                </c:pt>
                <c:pt idx="104">
                  <c:v>43248</c:v>
                </c:pt>
                <c:pt idx="105">
                  <c:v>43249</c:v>
                </c:pt>
                <c:pt idx="106">
                  <c:v>43250</c:v>
                </c:pt>
                <c:pt idx="107">
                  <c:v>43251</c:v>
                </c:pt>
                <c:pt idx="108">
                  <c:v>43252</c:v>
                </c:pt>
                <c:pt idx="109">
                  <c:v>43255</c:v>
                </c:pt>
                <c:pt idx="110">
                  <c:v>43256</c:v>
                </c:pt>
                <c:pt idx="111">
                  <c:v>43257</c:v>
                </c:pt>
                <c:pt idx="112">
                  <c:v>43258</c:v>
                </c:pt>
                <c:pt idx="113">
                  <c:v>43259</c:v>
                </c:pt>
                <c:pt idx="114">
                  <c:v>43262</c:v>
                </c:pt>
                <c:pt idx="115">
                  <c:v>43263</c:v>
                </c:pt>
                <c:pt idx="116">
                  <c:v>43264</c:v>
                </c:pt>
                <c:pt idx="117">
                  <c:v>43265</c:v>
                </c:pt>
                <c:pt idx="118">
                  <c:v>43266</c:v>
                </c:pt>
                <c:pt idx="119">
                  <c:v>43269</c:v>
                </c:pt>
                <c:pt idx="120">
                  <c:v>43270</c:v>
                </c:pt>
                <c:pt idx="121">
                  <c:v>43271</c:v>
                </c:pt>
                <c:pt idx="122">
                  <c:v>43272</c:v>
                </c:pt>
                <c:pt idx="123">
                  <c:v>43273</c:v>
                </c:pt>
                <c:pt idx="124">
                  <c:v>43276</c:v>
                </c:pt>
                <c:pt idx="125">
                  <c:v>43277</c:v>
                </c:pt>
                <c:pt idx="126">
                  <c:v>43278</c:v>
                </c:pt>
                <c:pt idx="127">
                  <c:v>43279</c:v>
                </c:pt>
                <c:pt idx="128">
                  <c:v>43280</c:v>
                </c:pt>
                <c:pt idx="129">
                  <c:v>43283</c:v>
                </c:pt>
                <c:pt idx="130">
                  <c:v>43284</c:v>
                </c:pt>
                <c:pt idx="131">
                  <c:v>43285</c:v>
                </c:pt>
                <c:pt idx="132">
                  <c:v>43286</c:v>
                </c:pt>
                <c:pt idx="133">
                  <c:v>43287</c:v>
                </c:pt>
                <c:pt idx="134">
                  <c:v>43290</c:v>
                </c:pt>
                <c:pt idx="135">
                  <c:v>43291</c:v>
                </c:pt>
                <c:pt idx="136">
                  <c:v>43292</c:v>
                </c:pt>
                <c:pt idx="137">
                  <c:v>43293</c:v>
                </c:pt>
                <c:pt idx="138">
                  <c:v>43294</c:v>
                </c:pt>
                <c:pt idx="139">
                  <c:v>43297</c:v>
                </c:pt>
                <c:pt idx="140">
                  <c:v>43298</c:v>
                </c:pt>
                <c:pt idx="141">
                  <c:v>43299</c:v>
                </c:pt>
                <c:pt idx="142">
                  <c:v>43300</c:v>
                </c:pt>
                <c:pt idx="143">
                  <c:v>43301</c:v>
                </c:pt>
                <c:pt idx="144">
                  <c:v>43304</c:v>
                </c:pt>
                <c:pt idx="145">
                  <c:v>43305</c:v>
                </c:pt>
                <c:pt idx="146">
                  <c:v>43306</c:v>
                </c:pt>
                <c:pt idx="147">
                  <c:v>43307</c:v>
                </c:pt>
                <c:pt idx="148">
                  <c:v>43308</c:v>
                </c:pt>
                <c:pt idx="149">
                  <c:v>43311</c:v>
                </c:pt>
                <c:pt idx="150">
                  <c:v>43312</c:v>
                </c:pt>
                <c:pt idx="151">
                  <c:v>43313</c:v>
                </c:pt>
                <c:pt idx="152">
                  <c:v>43314</c:v>
                </c:pt>
                <c:pt idx="153">
                  <c:v>43315</c:v>
                </c:pt>
                <c:pt idx="154">
                  <c:v>43318</c:v>
                </c:pt>
                <c:pt idx="155">
                  <c:v>43319</c:v>
                </c:pt>
                <c:pt idx="156">
                  <c:v>43320</c:v>
                </c:pt>
                <c:pt idx="157">
                  <c:v>43321</c:v>
                </c:pt>
                <c:pt idx="158">
                  <c:v>43322</c:v>
                </c:pt>
                <c:pt idx="159">
                  <c:v>43325</c:v>
                </c:pt>
                <c:pt idx="160">
                  <c:v>43326</c:v>
                </c:pt>
                <c:pt idx="161">
                  <c:v>43327</c:v>
                </c:pt>
                <c:pt idx="162">
                  <c:v>43328</c:v>
                </c:pt>
                <c:pt idx="163">
                  <c:v>43329</c:v>
                </c:pt>
                <c:pt idx="164">
                  <c:v>43332</c:v>
                </c:pt>
                <c:pt idx="165">
                  <c:v>43333</c:v>
                </c:pt>
                <c:pt idx="166">
                  <c:v>43334</c:v>
                </c:pt>
                <c:pt idx="167">
                  <c:v>43335</c:v>
                </c:pt>
                <c:pt idx="168">
                  <c:v>43336</c:v>
                </c:pt>
                <c:pt idx="169">
                  <c:v>43339</c:v>
                </c:pt>
                <c:pt idx="170">
                  <c:v>43340</c:v>
                </c:pt>
                <c:pt idx="171">
                  <c:v>43341</c:v>
                </c:pt>
                <c:pt idx="172">
                  <c:v>43342</c:v>
                </c:pt>
                <c:pt idx="173">
                  <c:v>43343</c:v>
                </c:pt>
                <c:pt idx="174">
                  <c:v>43346</c:v>
                </c:pt>
                <c:pt idx="175">
                  <c:v>43347</c:v>
                </c:pt>
                <c:pt idx="176">
                  <c:v>43348</c:v>
                </c:pt>
                <c:pt idx="177">
                  <c:v>43349</c:v>
                </c:pt>
                <c:pt idx="178">
                  <c:v>43350</c:v>
                </c:pt>
                <c:pt idx="179">
                  <c:v>43353</c:v>
                </c:pt>
                <c:pt idx="180">
                  <c:v>43354</c:v>
                </c:pt>
                <c:pt idx="181">
                  <c:v>43355</c:v>
                </c:pt>
                <c:pt idx="182">
                  <c:v>43356</c:v>
                </c:pt>
                <c:pt idx="183">
                  <c:v>43357</c:v>
                </c:pt>
                <c:pt idx="184">
                  <c:v>43360</c:v>
                </c:pt>
                <c:pt idx="185">
                  <c:v>43361</c:v>
                </c:pt>
                <c:pt idx="186">
                  <c:v>43362</c:v>
                </c:pt>
                <c:pt idx="187">
                  <c:v>43363</c:v>
                </c:pt>
                <c:pt idx="188">
                  <c:v>43364</c:v>
                </c:pt>
                <c:pt idx="189">
                  <c:v>43367</c:v>
                </c:pt>
                <c:pt idx="190">
                  <c:v>43368</c:v>
                </c:pt>
                <c:pt idx="191">
                  <c:v>43369</c:v>
                </c:pt>
                <c:pt idx="192">
                  <c:v>43370</c:v>
                </c:pt>
                <c:pt idx="193">
                  <c:v>43371</c:v>
                </c:pt>
                <c:pt idx="194">
                  <c:v>43374</c:v>
                </c:pt>
                <c:pt idx="195">
                  <c:v>43375</c:v>
                </c:pt>
                <c:pt idx="196">
                  <c:v>43376</c:v>
                </c:pt>
                <c:pt idx="197">
                  <c:v>43377</c:v>
                </c:pt>
                <c:pt idx="198">
                  <c:v>43378</c:v>
                </c:pt>
                <c:pt idx="199">
                  <c:v>43381</c:v>
                </c:pt>
                <c:pt idx="200">
                  <c:v>43382</c:v>
                </c:pt>
                <c:pt idx="201">
                  <c:v>43383</c:v>
                </c:pt>
                <c:pt idx="202">
                  <c:v>43384</c:v>
                </c:pt>
                <c:pt idx="203">
                  <c:v>43385</c:v>
                </c:pt>
                <c:pt idx="204">
                  <c:v>43388</c:v>
                </c:pt>
                <c:pt idx="205">
                  <c:v>43389</c:v>
                </c:pt>
                <c:pt idx="206">
                  <c:v>43390</c:v>
                </c:pt>
                <c:pt idx="207">
                  <c:v>43391</c:v>
                </c:pt>
                <c:pt idx="208">
                  <c:v>43392</c:v>
                </c:pt>
                <c:pt idx="209">
                  <c:v>43395</c:v>
                </c:pt>
                <c:pt idx="210">
                  <c:v>43396</c:v>
                </c:pt>
                <c:pt idx="211">
                  <c:v>43397</c:v>
                </c:pt>
                <c:pt idx="212">
                  <c:v>43398</c:v>
                </c:pt>
                <c:pt idx="213">
                  <c:v>43399</c:v>
                </c:pt>
                <c:pt idx="214">
                  <c:v>43402</c:v>
                </c:pt>
                <c:pt idx="215">
                  <c:v>43403</c:v>
                </c:pt>
                <c:pt idx="216">
                  <c:v>43404</c:v>
                </c:pt>
                <c:pt idx="217">
                  <c:v>43405</c:v>
                </c:pt>
                <c:pt idx="218">
                  <c:v>43406</c:v>
                </c:pt>
                <c:pt idx="219">
                  <c:v>43409</c:v>
                </c:pt>
                <c:pt idx="220">
                  <c:v>43410</c:v>
                </c:pt>
                <c:pt idx="221">
                  <c:v>43411</c:v>
                </c:pt>
                <c:pt idx="222">
                  <c:v>43412</c:v>
                </c:pt>
                <c:pt idx="223">
                  <c:v>43413</c:v>
                </c:pt>
                <c:pt idx="224">
                  <c:v>43416</c:v>
                </c:pt>
                <c:pt idx="225">
                  <c:v>43417</c:v>
                </c:pt>
                <c:pt idx="226">
                  <c:v>43418</c:v>
                </c:pt>
                <c:pt idx="227">
                  <c:v>43419</c:v>
                </c:pt>
                <c:pt idx="228">
                  <c:v>43420</c:v>
                </c:pt>
                <c:pt idx="229">
                  <c:v>43423</c:v>
                </c:pt>
                <c:pt idx="230">
                  <c:v>43424</c:v>
                </c:pt>
                <c:pt idx="231">
                  <c:v>43425</c:v>
                </c:pt>
                <c:pt idx="232">
                  <c:v>43426</c:v>
                </c:pt>
                <c:pt idx="233">
                  <c:v>43427</c:v>
                </c:pt>
                <c:pt idx="234">
                  <c:v>43430</c:v>
                </c:pt>
                <c:pt idx="235">
                  <c:v>43431</c:v>
                </c:pt>
                <c:pt idx="236">
                  <c:v>43432</c:v>
                </c:pt>
                <c:pt idx="237">
                  <c:v>43433</c:v>
                </c:pt>
                <c:pt idx="238">
                  <c:v>43434</c:v>
                </c:pt>
                <c:pt idx="239">
                  <c:v>43437</c:v>
                </c:pt>
                <c:pt idx="240">
                  <c:v>43438</c:v>
                </c:pt>
                <c:pt idx="241">
                  <c:v>43439</c:v>
                </c:pt>
                <c:pt idx="242">
                  <c:v>43440</c:v>
                </c:pt>
                <c:pt idx="243">
                  <c:v>43441</c:v>
                </c:pt>
                <c:pt idx="244">
                  <c:v>43444</c:v>
                </c:pt>
                <c:pt idx="245">
                  <c:v>43445</c:v>
                </c:pt>
                <c:pt idx="246">
                  <c:v>43446</c:v>
                </c:pt>
                <c:pt idx="247">
                  <c:v>43447</c:v>
                </c:pt>
                <c:pt idx="248">
                  <c:v>43448</c:v>
                </c:pt>
                <c:pt idx="249">
                  <c:v>43451</c:v>
                </c:pt>
                <c:pt idx="250">
                  <c:v>43452</c:v>
                </c:pt>
                <c:pt idx="251">
                  <c:v>43453</c:v>
                </c:pt>
                <c:pt idx="252">
                  <c:v>43454</c:v>
                </c:pt>
                <c:pt idx="253">
                  <c:v>43455</c:v>
                </c:pt>
                <c:pt idx="254">
                  <c:v>43458</c:v>
                </c:pt>
                <c:pt idx="255">
                  <c:v>43459</c:v>
                </c:pt>
                <c:pt idx="256">
                  <c:v>43460</c:v>
                </c:pt>
                <c:pt idx="257">
                  <c:v>43461</c:v>
                </c:pt>
                <c:pt idx="258">
                  <c:v>43462</c:v>
                </c:pt>
                <c:pt idx="259">
                  <c:v>43465</c:v>
                </c:pt>
                <c:pt idx="260">
                  <c:v>43466</c:v>
                </c:pt>
                <c:pt idx="261">
                  <c:v>43467</c:v>
                </c:pt>
                <c:pt idx="262">
                  <c:v>43468</c:v>
                </c:pt>
                <c:pt idx="263">
                  <c:v>43469</c:v>
                </c:pt>
                <c:pt idx="264">
                  <c:v>43472</c:v>
                </c:pt>
                <c:pt idx="265">
                  <c:v>43473</c:v>
                </c:pt>
                <c:pt idx="266">
                  <c:v>43474</c:v>
                </c:pt>
                <c:pt idx="267">
                  <c:v>43475</c:v>
                </c:pt>
                <c:pt idx="268">
                  <c:v>43476</c:v>
                </c:pt>
                <c:pt idx="269">
                  <c:v>43479</c:v>
                </c:pt>
                <c:pt idx="270">
                  <c:v>43480</c:v>
                </c:pt>
                <c:pt idx="271">
                  <c:v>43481</c:v>
                </c:pt>
                <c:pt idx="272">
                  <c:v>43482</c:v>
                </c:pt>
                <c:pt idx="273">
                  <c:v>43483</c:v>
                </c:pt>
                <c:pt idx="274">
                  <c:v>43486</c:v>
                </c:pt>
                <c:pt idx="275">
                  <c:v>43487</c:v>
                </c:pt>
                <c:pt idx="276">
                  <c:v>43488</c:v>
                </c:pt>
                <c:pt idx="277">
                  <c:v>43489</c:v>
                </c:pt>
                <c:pt idx="278">
                  <c:v>43490</c:v>
                </c:pt>
                <c:pt idx="279">
                  <c:v>43493</c:v>
                </c:pt>
                <c:pt idx="280">
                  <c:v>43494</c:v>
                </c:pt>
                <c:pt idx="281">
                  <c:v>43495</c:v>
                </c:pt>
                <c:pt idx="282">
                  <c:v>43496</c:v>
                </c:pt>
                <c:pt idx="283">
                  <c:v>43497</c:v>
                </c:pt>
                <c:pt idx="284">
                  <c:v>43500</c:v>
                </c:pt>
                <c:pt idx="285">
                  <c:v>43501</c:v>
                </c:pt>
                <c:pt idx="286">
                  <c:v>43502</c:v>
                </c:pt>
                <c:pt idx="287">
                  <c:v>43503</c:v>
                </c:pt>
                <c:pt idx="288">
                  <c:v>43504</c:v>
                </c:pt>
                <c:pt idx="289">
                  <c:v>43507</c:v>
                </c:pt>
                <c:pt idx="290">
                  <c:v>43508</c:v>
                </c:pt>
                <c:pt idx="291">
                  <c:v>43509</c:v>
                </c:pt>
                <c:pt idx="292">
                  <c:v>43510</c:v>
                </c:pt>
                <c:pt idx="293">
                  <c:v>43511</c:v>
                </c:pt>
                <c:pt idx="294">
                  <c:v>43514</c:v>
                </c:pt>
                <c:pt idx="295">
                  <c:v>43515</c:v>
                </c:pt>
                <c:pt idx="296">
                  <c:v>43516</c:v>
                </c:pt>
                <c:pt idx="297">
                  <c:v>43517</c:v>
                </c:pt>
                <c:pt idx="298">
                  <c:v>43518</c:v>
                </c:pt>
                <c:pt idx="299">
                  <c:v>43521</c:v>
                </c:pt>
                <c:pt idx="300">
                  <c:v>43522</c:v>
                </c:pt>
                <c:pt idx="301">
                  <c:v>43523</c:v>
                </c:pt>
                <c:pt idx="302">
                  <c:v>43524</c:v>
                </c:pt>
                <c:pt idx="303">
                  <c:v>43525</c:v>
                </c:pt>
                <c:pt idx="304">
                  <c:v>43528</c:v>
                </c:pt>
                <c:pt idx="305">
                  <c:v>43529</c:v>
                </c:pt>
                <c:pt idx="306">
                  <c:v>43530</c:v>
                </c:pt>
                <c:pt idx="307">
                  <c:v>43531</c:v>
                </c:pt>
                <c:pt idx="308">
                  <c:v>43532</c:v>
                </c:pt>
                <c:pt idx="309">
                  <c:v>43535</c:v>
                </c:pt>
                <c:pt idx="310">
                  <c:v>43536</c:v>
                </c:pt>
                <c:pt idx="311">
                  <c:v>43537</c:v>
                </c:pt>
                <c:pt idx="312">
                  <c:v>43538</c:v>
                </c:pt>
                <c:pt idx="313">
                  <c:v>43539</c:v>
                </c:pt>
                <c:pt idx="314">
                  <c:v>43542</c:v>
                </c:pt>
                <c:pt idx="315">
                  <c:v>43543</c:v>
                </c:pt>
                <c:pt idx="316">
                  <c:v>43544</c:v>
                </c:pt>
                <c:pt idx="317">
                  <c:v>43545</c:v>
                </c:pt>
                <c:pt idx="318">
                  <c:v>43546</c:v>
                </c:pt>
                <c:pt idx="319">
                  <c:v>43549</c:v>
                </c:pt>
                <c:pt idx="320">
                  <c:v>43550</c:v>
                </c:pt>
                <c:pt idx="321">
                  <c:v>43551</c:v>
                </c:pt>
                <c:pt idx="322">
                  <c:v>43552</c:v>
                </c:pt>
                <c:pt idx="323">
                  <c:v>43553</c:v>
                </c:pt>
                <c:pt idx="324">
                  <c:v>43556</c:v>
                </c:pt>
                <c:pt idx="325">
                  <c:v>43557</c:v>
                </c:pt>
                <c:pt idx="326">
                  <c:v>43558</c:v>
                </c:pt>
                <c:pt idx="327">
                  <c:v>43559</c:v>
                </c:pt>
                <c:pt idx="328">
                  <c:v>43560</c:v>
                </c:pt>
                <c:pt idx="329">
                  <c:v>43563</c:v>
                </c:pt>
                <c:pt idx="330">
                  <c:v>43564</c:v>
                </c:pt>
                <c:pt idx="331">
                  <c:v>43565</c:v>
                </c:pt>
                <c:pt idx="332">
                  <c:v>43566</c:v>
                </c:pt>
                <c:pt idx="333">
                  <c:v>43567</c:v>
                </c:pt>
                <c:pt idx="334">
                  <c:v>43570</c:v>
                </c:pt>
                <c:pt idx="335">
                  <c:v>43571</c:v>
                </c:pt>
                <c:pt idx="336">
                  <c:v>43572</c:v>
                </c:pt>
                <c:pt idx="337">
                  <c:v>43573</c:v>
                </c:pt>
                <c:pt idx="338">
                  <c:v>43574</c:v>
                </c:pt>
                <c:pt idx="339">
                  <c:v>43577</c:v>
                </c:pt>
                <c:pt idx="340">
                  <c:v>43578</c:v>
                </c:pt>
                <c:pt idx="341">
                  <c:v>43579</c:v>
                </c:pt>
                <c:pt idx="342">
                  <c:v>43580</c:v>
                </c:pt>
                <c:pt idx="343">
                  <c:v>43581</c:v>
                </c:pt>
                <c:pt idx="344">
                  <c:v>43584</c:v>
                </c:pt>
                <c:pt idx="345">
                  <c:v>43585</c:v>
                </c:pt>
                <c:pt idx="346">
                  <c:v>43586</c:v>
                </c:pt>
                <c:pt idx="347">
                  <c:v>43587</c:v>
                </c:pt>
                <c:pt idx="348">
                  <c:v>43588</c:v>
                </c:pt>
                <c:pt idx="349">
                  <c:v>43591</c:v>
                </c:pt>
                <c:pt idx="350">
                  <c:v>43592</c:v>
                </c:pt>
                <c:pt idx="351">
                  <c:v>43593</c:v>
                </c:pt>
                <c:pt idx="352">
                  <c:v>43594</c:v>
                </c:pt>
                <c:pt idx="353">
                  <c:v>43595</c:v>
                </c:pt>
                <c:pt idx="354">
                  <c:v>43598</c:v>
                </c:pt>
                <c:pt idx="355">
                  <c:v>43599</c:v>
                </c:pt>
                <c:pt idx="356">
                  <c:v>43600</c:v>
                </c:pt>
                <c:pt idx="357">
                  <c:v>43601</c:v>
                </c:pt>
                <c:pt idx="358">
                  <c:v>43602</c:v>
                </c:pt>
                <c:pt idx="359">
                  <c:v>43605</c:v>
                </c:pt>
                <c:pt idx="360">
                  <c:v>43606</c:v>
                </c:pt>
                <c:pt idx="361">
                  <c:v>43607</c:v>
                </c:pt>
                <c:pt idx="362">
                  <c:v>43608</c:v>
                </c:pt>
                <c:pt idx="363">
                  <c:v>43609</c:v>
                </c:pt>
                <c:pt idx="364">
                  <c:v>43612</c:v>
                </c:pt>
                <c:pt idx="365">
                  <c:v>43613</c:v>
                </c:pt>
                <c:pt idx="366">
                  <c:v>43614</c:v>
                </c:pt>
                <c:pt idx="367">
                  <c:v>43615</c:v>
                </c:pt>
                <c:pt idx="368">
                  <c:v>43616</c:v>
                </c:pt>
                <c:pt idx="369">
                  <c:v>43619</c:v>
                </c:pt>
                <c:pt idx="370">
                  <c:v>43620</c:v>
                </c:pt>
                <c:pt idx="371">
                  <c:v>43621</c:v>
                </c:pt>
                <c:pt idx="372">
                  <c:v>43622</c:v>
                </c:pt>
                <c:pt idx="373">
                  <c:v>43623</c:v>
                </c:pt>
                <c:pt idx="374">
                  <c:v>43626</c:v>
                </c:pt>
                <c:pt idx="375">
                  <c:v>43627</c:v>
                </c:pt>
                <c:pt idx="376">
                  <c:v>43628</c:v>
                </c:pt>
                <c:pt idx="377">
                  <c:v>43629</c:v>
                </c:pt>
                <c:pt idx="378">
                  <c:v>43630</c:v>
                </c:pt>
                <c:pt idx="379">
                  <c:v>43633</c:v>
                </c:pt>
                <c:pt idx="380">
                  <c:v>43634</c:v>
                </c:pt>
                <c:pt idx="381">
                  <c:v>43635</c:v>
                </c:pt>
                <c:pt idx="382">
                  <c:v>43636</c:v>
                </c:pt>
                <c:pt idx="383">
                  <c:v>43637</c:v>
                </c:pt>
                <c:pt idx="384">
                  <c:v>43640</c:v>
                </c:pt>
                <c:pt idx="385">
                  <c:v>43641</c:v>
                </c:pt>
                <c:pt idx="386">
                  <c:v>43642</c:v>
                </c:pt>
                <c:pt idx="387">
                  <c:v>43643</c:v>
                </c:pt>
                <c:pt idx="388">
                  <c:v>43644</c:v>
                </c:pt>
                <c:pt idx="389">
                  <c:v>43647</c:v>
                </c:pt>
                <c:pt idx="390">
                  <c:v>43648</c:v>
                </c:pt>
                <c:pt idx="391">
                  <c:v>43649</c:v>
                </c:pt>
                <c:pt idx="392">
                  <c:v>43650</c:v>
                </c:pt>
                <c:pt idx="393">
                  <c:v>43651</c:v>
                </c:pt>
                <c:pt idx="394">
                  <c:v>43654</c:v>
                </c:pt>
                <c:pt idx="395">
                  <c:v>43655</c:v>
                </c:pt>
                <c:pt idx="396">
                  <c:v>43656</c:v>
                </c:pt>
                <c:pt idx="397">
                  <c:v>43657</c:v>
                </c:pt>
                <c:pt idx="398">
                  <c:v>43658</c:v>
                </c:pt>
                <c:pt idx="399">
                  <c:v>43661</c:v>
                </c:pt>
                <c:pt idx="400">
                  <c:v>43662</c:v>
                </c:pt>
                <c:pt idx="401">
                  <c:v>43663</c:v>
                </c:pt>
                <c:pt idx="402">
                  <c:v>43664</c:v>
                </c:pt>
                <c:pt idx="403">
                  <c:v>43665</c:v>
                </c:pt>
                <c:pt idx="404">
                  <c:v>43668</c:v>
                </c:pt>
                <c:pt idx="405">
                  <c:v>43669</c:v>
                </c:pt>
                <c:pt idx="406">
                  <c:v>43670</c:v>
                </c:pt>
                <c:pt idx="407">
                  <c:v>43671</c:v>
                </c:pt>
                <c:pt idx="408">
                  <c:v>43672</c:v>
                </c:pt>
                <c:pt idx="409">
                  <c:v>43675</c:v>
                </c:pt>
                <c:pt idx="410">
                  <c:v>43676</c:v>
                </c:pt>
                <c:pt idx="411">
                  <c:v>43677</c:v>
                </c:pt>
                <c:pt idx="412">
                  <c:v>43678</c:v>
                </c:pt>
                <c:pt idx="413">
                  <c:v>43679</c:v>
                </c:pt>
                <c:pt idx="414">
                  <c:v>43682</c:v>
                </c:pt>
                <c:pt idx="415">
                  <c:v>43683</c:v>
                </c:pt>
                <c:pt idx="416">
                  <c:v>43684</c:v>
                </c:pt>
                <c:pt idx="417">
                  <c:v>43685</c:v>
                </c:pt>
                <c:pt idx="418">
                  <c:v>43686</c:v>
                </c:pt>
                <c:pt idx="419">
                  <c:v>43689</c:v>
                </c:pt>
                <c:pt idx="420">
                  <c:v>43690</c:v>
                </c:pt>
                <c:pt idx="421">
                  <c:v>43691</c:v>
                </c:pt>
                <c:pt idx="422">
                  <c:v>43692</c:v>
                </c:pt>
                <c:pt idx="423">
                  <c:v>43693</c:v>
                </c:pt>
                <c:pt idx="424">
                  <c:v>43696</c:v>
                </c:pt>
                <c:pt idx="425">
                  <c:v>43697</c:v>
                </c:pt>
                <c:pt idx="426">
                  <c:v>43698</c:v>
                </c:pt>
                <c:pt idx="427">
                  <c:v>43699</c:v>
                </c:pt>
                <c:pt idx="428">
                  <c:v>43700</c:v>
                </c:pt>
                <c:pt idx="429">
                  <c:v>43703</c:v>
                </c:pt>
                <c:pt idx="430">
                  <c:v>43704</c:v>
                </c:pt>
                <c:pt idx="431">
                  <c:v>43705</c:v>
                </c:pt>
                <c:pt idx="432">
                  <c:v>43706</c:v>
                </c:pt>
                <c:pt idx="433">
                  <c:v>43707</c:v>
                </c:pt>
                <c:pt idx="434">
                  <c:v>43710</c:v>
                </c:pt>
                <c:pt idx="435">
                  <c:v>43711</c:v>
                </c:pt>
                <c:pt idx="436">
                  <c:v>43712</c:v>
                </c:pt>
                <c:pt idx="437">
                  <c:v>43713</c:v>
                </c:pt>
                <c:pt idx="438">
                  <c:v>43714</c:v>
                </c:pt>
                <c:pt idx="439">
                  <c:v>43717</c:v>
                </c:pt>
                <c:pt idx="440">
                  <c:v>43718</c:v>
                </c:pt>
                <c:pt idx="441">
                  <c:v>43719</c:v>
                </c:pt>
                <c:pt idx="442">
                  <c:v>43720</c:v>
                </c:pt>
                <c:pt idx="443">
                  <c:v>43721</c:v>
                </c:pt>
                <c:pt idx="444">
                  <c:v>43724</c:v>
                </c:pt>
                <c:pt idx="445">
                  <c:v>43725</c:v>
                </c:pt>
                <c:pt idx="446">
                  <c:v>43726</c:v>
                </c:pt>
                <c:pt idx="447">
                  <c:v>43727</c:v>
                </c:pt>
                <c:pt idx="448">
                  <c:v>43728</c:v>
                </c:pt>
                <c:pt idx="449">
                  <c:v>43731</c:v>
                </c:pt>
                <c:pt idx="450">
                  <c:v>43732</c:v>
                </c:pt>
                <c:pt idx="451">
                  <c:v>43733</c:v>
                </c:pt>
                <c:pt idx="452">
                  <c:v>43734</c:v>
                </c:pt>
                <c:pt idx="453">
                  <c:v>43735</c:v>
                </c:pt>
                <c:pt idx="454">
                  <c:v>43738</c:v>
                </c:pt>
                <c:pt idx="455">
                  <c:v>43739</c:v>
                </c:pt>
                <c:pt idx="456">
                  <c:v>43740</c:v>
                </c:pt>
                <c:pt idx="457">
                  <c:v>43741</c:v>
                </c:pt>
                <c:pt idx="458">
                  <c:v>43742</c:v>
                </c:pt>
                <c:pt idx="459">
                  <c:v>43745</c:v>
                </c:pt>
                <c:pt idx="460">
                  <c:v>43746</c:v>
                </c:pt>
                <c:pt idx="461">
                  <c:v>43747</c:v>
                </c:pt>
              </c:numCache>
            </c:numRef>
          </c:cat>
          <c:val>
            <c:numRef>
              <c:f>'Figs (USD)'!$AH$8:$AH$509</c:f>
              <c:numCache>
                <c:formatCode>General</c:formatCode>
                <c:ptCount val="502"/>
                <c:pt idx="0">
                  <c:v>72.413852190750347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E-1601-AD41-982D-131356B753AD}"/>
            </c:ext>
          </c:extLst>
        </c:ser>
        <c:ser>
          <c:idx val="17"/>
          <c:order val="17"/>
          <c:tx>
            <c:strRef>
              <c:f>'Figs (USD)'!$AI$7</c:f>
              <c:strCache>
                <c:ptCount val="1"/>
              </c:strCache>
            </c:strRef>
          </c:tx>
          <c:spPr>
            <a:ln w="28575" cap="rnd">
              <a:solidFill>
                <a:schemeClr val="accent6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9"/>
            <c:spPr>
              <a:solidFill>
                <a:schemeClr val="accent2">
                  <a:lumMod val="50000"/>
                </a:schemeClr>
              </a:solidFill>
              <a:ln w="9525">
                <a:noFill/>
              </a:ln>
              <a:effectLst/>
            </c:spPr>
          </c:marker>
          <c:cat>
            <c:numRef>
              <c:f>'Figs (USD)'!$Q$8:$Q$509</c:f>
              <c:numCache>
                <c:formatCode>m/d/yy</c:formatCode>
                <c:ptCount val="502"/>
                <c:pt idx="0">
                  <c:v>43102</c:v>
                </c:pt>
                <c:pt idx="1">
                  <c:v>43103</c:v>
                </c:pt>
                <c:pt idx="2">
                  <c:v>43104</c:v>
                </c:pt>
                <c:pt idx="3">
                  <c:v>43105</c:v>
                </c:pt>
                <c:pt idx="4">
                  <c:v>43108</c:v>
                </c:pt>
                <c:pt idx="5">
                  <c:v>43109</c:v>
                </c:pt>
                <c:pt idx="6">
                  <c:v>43110</c:v>
                </c:pt>
                <c:pt idx="7">
                  <c:v>43111</c:v>
                </c:pt>
                <c:pt idx="8">
                  <c:v>43112</c:v>
                </c:pt>
                <c:pt idx="9">
                  <c:v>43115</c:v>
                </c:pt>
                <c:pt idx="10">
                  <c:v>43116</c:v>
                </c:pt>
                <c:pt idx="11">
                  <c:v>43117</c:v>
                </c:pt>
                <c:pt idx="12">
                  <c:v>43118</c:v>
                </c:pt>
                <c:pt idx="13">
                  <c:v>43119</c:v>
                </c:pt>
                <c:pt idx="14">
                  <c:v>43122</c:v>
                </c:pt>
                <c:pt idx="15">
                  <c:v>43123</c:v>
                </c:pt>
                <c:pt idx="16">
                  <c:v>43124</c:v>
                </c:pt>
                <c:pt idx="17">
                  <c:v>43125</c:v>
                </c:pt>
                <c:pt idx="18">
                  <c:v>43126</c:v>
                </c:pt>
                <c:pt idx="19">
                  <c:v>43129</c:v>
                </c:pt>
                <c:pt idx="20">
                  <c:v>43130</c:v>
                </c:pt>
                <c:pt idx="21">
                  <c:v>43131</c:v>
                </c:pt>
                <c:pt idx="22">
                  <c:v>43132</c:v>
                </c:pt>
                <c:pt idx="23">
                  <c:v>43133</c:v>
                </c:pt>
                <c:pt idx="24">
                  <c:v>43136</c:v>
                </c:pt>
                <c:pt idx="25">
                  <c:v>43137</c:v>
                </c:pt>
                <c:pt idx="26">
                  <c:v>43138</c:v>
                </c:pt>
                <c:pt idx="27">
                  <c:v>43139</c:v>
                </c:pt>
                <c:pt idx="28">
                  <c:v>43140</c:v>
                </c:pt>
                <c:pt idx="29">
                  <c:v>43143</c:v>
                </c:pt>
                <c:pt idx="30">
                  <c:v>43144</c:v>
                </c:pt>
                <c:pt idx="31">
                  <c:v>43145</c:v>
                </c:pt>
                <c:pt idx="32">
                  <c:v>43146</c:v>
                </c:pt>
                <c:pt idx="33">
                  <c:v>43147</c:v>
                </c:pt>
                <c:pt idx="34">
                  <c:v>43150</c:v>
                </c:pt>
                <c:pt idx="35">
                  <c:v>43151</c:v>
                </c:pt>
                <c:pt idx="36">
                  <c:v>43152</c:v>
                </c:pt>
                <c:pt idx="37">
                  <c:v>43153</c:v>
                </c:pt>
                <c:pt idx="38">
                  <c:v>43154</c:v>
                </c:pt>
                <c:pt idx="39">
                  <c:v>43157</c:v>
                </c:pt>
                <c:pt idx="40">
                  <c:v>43158</c:v>
                </c:pt>
                <c:pt idx="41">
                  <c:v>43159</c:v>
                </c:pt>
                <c:pt idx="42">
                  <c:v>43160</c:v>
                </c:pt>
                <c:pt idx="43">
                  <c:v>43161</c:v>
                </c:pt>
                <c:pt idx="44">
                  <c:v>43164</c:v>
                </c:pt>
                <c:pt idx="45">
                  <c:v>43165</c:v>
                </c:pt>
                <c:pt idx="46">
                  <c:v>43166</c:v>
                </c:pt>
                <c:pt idx="47">
                  <c:v>43167</c:v>
                </c:pt>
                <c:pt idx="48">
                  <c:v>43168</c:v>
                </c:pt>
                <c:pt idx="49">
                  <c:v>43171</c:v>
                </c:pt>
                <c:pt idx="50">
                  <c:v>43172</c:v>
                </c:pt>
                <c:pt idx="51">
                  <c:v>43173</c:v>
                </c:pt>
                <c:pt idx="52">
                  <c:v>43174</c:v>
                </c:pt>
                <c:pt idx="53">
                  <c:v>43175</c:v>
                </c:pt>
                <c:pt idx="54">
                  <c:v>43178</c:v>
                </c:pt>
                <c:pt idx="55">
                  <c:v>43179</c:v>
                </c:pt>
                <c:pt idx="56">
                  <c:v>43180</c:v>
                </c:pt>
                <c:pt idx="57">
                  <c:v>43181</c:v>
                </c:pt>
                <c:pt idx="58">
                  <c:v>43182</c:v>
                </c:pt>
                <c:pt idx="59">
                  <c:v>43185</c:v>
                </c:pt>
                <c:pt idx="60">
                  <c:v>43186</c:v>
                </c:pt>
                <c:pt idx="61">
                  <c:v>43187</c:v>
                </c:pt>
                <c:pt idx="62">
                  <c:v>43188</c:v>
                </c:pt>
                <c:pt idx="63">
                  <c:v>43189</c:v>
                </c:pt>
                <c:pt idx="64">
                  <c:v>43192</c:v>
                </c:pt>
                <c:pt idx="65">
                  <c:v>43193</c:v>
                </c:pt>
                <c:pt idx="66">
                  <c:v>43194</c:v>
                </c:pt>
                <c:pt idx="67">
                  <c:v>43195</c:v>
                </c:pt>
                <c:pt idx="68">
                  <c:v>43196</c:v>
                </c:pt>
                <c:pt idx="69">
                  <c:v>43199</c:v>
                </c:pt>
                <c:pt idx="70">
                  <c:v>43200</c:v>
                </c:pt>
                <c:pt idx="71">
                  <c:v>43201</c:v>
                </c:pt>
                <c:pt idx="72">
                  <c:v>43202</c:v>
                </c:pt>
                <c:pt idx="73">
                  <c:v>43203</c:v>
                </c:pt>
                <c:pt idx="74">
                  <c:v>43206</c:v>
                </c:pt>
                <c:pt idx="75">
                  <c:v>43207</c:v>
                </c:pt>
                <c:pt idx="76">
                  <c:v>43208</c:v>
                </c:pt>
                <c:pt idx="77">
                  <c:v>43209</c:v>
                </c:pt>
                <c:pt idx="78">
                  <c:v>43210</c:v>
                </c:pt>
                <c:pt idx="79">
                  <c:v>43213</c:v>
                </c:pt>
                <c:pt idx="80">
                  <c:v>43214</c:v>
                </c:pt>
                <c:pt idx="81">
                  <c:v>43215</c:v>
                </c:pt>
                <c:pt idx="82">
                  <c:v>43216</c:v>
                </c:pt>
                <c:pt idx="83">
                  <c:v>43217</c:v>
                </c:pt>
                <c:pt idx="84">
                  <c:v>43220</c:v>
                </c:pt>
                <c:pt idx="85">
                  <c:v>43221</c:v>
                </c:pt>
                <c:pt idx="86">
                  <c:v>43222</c:v>
                </c:pt>
                <c:pt idx="87">
                  <c:v>43223</c:v>
                </c:pt>
                <c:pt idx="88">
                  <c:v>43224</c:v>
                </c:pt>
                <c:pt idx="89">
                  <c:v>43227</c:v>
                </c:pt>
                <c:pt idx="90">
                  <c:v>43228</c:v>
                </c:pt>
                <c:pt idx="91">
                  <c:v>43229</c:v>
                </c:pt>
                <c:pt idx="92">
                  <c:v>43230</c:v>
                </c:pt>
                <c:pt idx="93">
                  <c:v>43231</c:v>
                </c:pt>
                <c:pt idx="94">
                  <c:v>43234</c:v>
                </c:pt>
                <c:pt idx="95">
                  <c:v>43235</c:v>
                </c:pt>
                <c:pt idx="96">
                  <c:v>43236</c:v>
                </c:pt>
                <c:pt idx="97">
                  <c:v>43237</c:v>
                </c:pt>
                <c:pt idx="98">
                  <c:v>43238</c:v>
                </c:pt>
                <c:pt idx="99">
                  <c:v>43241</c:v>
                </c:pt>
                <c:pt idx="100">
                  <c:v>43242</c:v>
                </c:pt>
                <c:pt idx="101">
                  <c:v>43243</c:v>
                </c:pt>
                <c:pt idx="102">
                  <c:v>43244</c:v>
                </c:pt>
                <c:pt idx="103">
                  <c:v>43245</c:v>
                </c:pt>
                <c:pt idx="104">
                  <c:v>43248</c:v>
                </c:pt>
                <c:pt idx="105">
                  <c:v>43249</c:v>
                </c:pt>
                <c:pt idx="106">
                  <c:v>43250</c:v>
                </c:pt>
                <c:pt idx="107">
                  <c:v>43251</c:v>
                </c:pt>
                <c:pt idx="108">
                  <c:v>43252</c:v>
                </c:pt>
                <c:pt idx="109">
                  <c:v>43255</c:v>
                </c:pt>
                <c:pt idx="110">
                  <c:v>43256</c:v>
                </c:pt>
                <c:pt idx="111">
                  <c:v>43257</c:v>
                </c:pt>
                <c:pt idx="112">
                  <c:v>43258</c:v>
                </c:pt>
                <c:pt idx="113">
                  <c:v>43259</c:v>
                </c:pt>
                <c:pt idx="114">
                  <c:v>43262</c:v>
                </c:pt>
                <c:pt idx="115">
                  <c:v>43263</c:v>
                </c:pt>
                <c:pt idx="116">
                  <c:v>43264</c:v>
                </c:pt>
                <c:pt idx="117">
                  <c:v>43265</c:v>
                </c:pt>
                <c:pt idx="118">
                  <c:v>43266</c:v>
                </c:pt>
                <c:pt idx="119">
                  <c:v>43269</c:v>
                </c:pt>
                <c:pt idx="120">
                  <c:v>43270</c:v>
                </c:pt>
                <c:pt idx="121">
                  <c:v>43271</c:v>
                </c:pt>
                <c:pt idx="122">
                  <c:v>43272</c:v>
                </c:pt>
                <c:pt idx="123">
                  <c:v>43273</c:v>
                </c:pt>
                <c:pt idx="124">
                  <c:v>43276</c:v>
                </c:pt>
                <c:pt idx="125">
                  <c:v>43277</c:v>
                </c:pt>
                <c:pt idx="126">
                  <c:v>43278</c:v>
                </c:pt>
                <c:pt idx="127">
                  <c:v>43279</c:v>
                </c:pt>
                <c:pt idx="128">
                  <c:v>43280</c:v>
                </c:pt>
                <c:pt idx="129">
                  <c:v>43283</c:v>
                </c:pt>
                <c:pt idx="130">
                  <c:v>43284</c:v>
                </c:pt>
                <c:pt idx="131">
                  <c:v>43285</c:v>
                </c:pt>
                <c:pt idx="132">
                  <c:v>43286</c:v>
                </c:pt>
                <c:pt idx="133">
                  <c:v>43287</c:v>
                </c:pt>
                <c:pt idx="134">
                  <c:v>43290</c:v>
                </c:pt>
                <c:pt idx="135">
                  <c:v>43291</c:v>
                </c:pt>
                <c:pt idx="136">
                  <c:v>43292</c:v>
                </c:pt>
                <c:pt idx="137">
                  <c:v>43293</c:v>
                </c:pt>
                <c:pt idx="138">
                  <c:v>43294</c:v>
                </c:pt>
                <c:pt idx="139">
                  <c:v>43297</c:v>
                </c:pt>
                <c:pt idx="140">
                  <c:v>43298</c:v>
                </c:pt>
                <c:pt idx="141">
                  <c:v>43299</c:v>
                </c:pt>
                <c:pt idx="142">
                  <c:v>43300</c:v>
                </c:pt>
                <c:pt idx="143">
                  <c:v>43301</c:v>
                </c:pt>
                <c:pt idx="144">
                  <c:v>43304</c:v>
                </c:pt>
                <c:pt idx="145">
                  <c:v>43305</c:v>
                </c:pt>
                <c:pt idx="146">
                  <c:v>43306</c:v>
                </c:pt>
                <c:pt idx="147">
                  <c:v>43307</c:v>
                </c:pt>
                <c:pt idx="148">
                  <c:v>43308</c:v>
                </c:pt>
                <c:pt idx="149">
                  <c:v>43311</c:v>
                </c:pt>
                <c:pt idx="150">
                  <c:v>43312</c:v>
                </c:pt>
                <c:pt idx="151">
                  <c:v>43313</c:v>
                </c:pt>
                <c:pt idx="152">
                  <c:v>43314</c:v>
                </c:pt>
                <c:pt idx="153">
                  <c:v>43315</c:v>
                </c:pt>
                <c:pt idx="154">
                  <c:v>43318</c:v>
                </c:pt>
                <c:pt idx="155">
                  <c:v>43319</c:v>
                </c:pt>
                <c:pt idx="156">
                  <c:v>43320</c:v>
                </c:pt>
                <c:pt idx="157">
                  <c:v>43321</c:v>
                </c:pt>
                <c:pt idx="158">
                  <c:v>43322</c:v>
                </c:pt>
                <c:pt idx="159">
                  <c:v>43325</c:v>
                </c:pt>
                <c:pt idx="160">
                  <c:v>43326</c:v>
                </c:pt>
                <c:pt idx="161">
                  <c:v>43327</c:v>
                </c:pt>
                <c:pt idx="162">
                  <c:v>43328</c:v>
                </c:pt>
                <c:pt idx="163">
                  <c:v>43329</c:v>
                </c:pt>
                <c:pt idx="164">
                  <c:v>43332</c:v>
                </c:pt>
                <c:pt idx="165">
                  <c:v>43333</c:v>
                </c:pt>
                <c:pt idx="166">
                  <c:v>43334</c:v>
                </c:pt>
                <c:pt idx="167">
                  <c:v>43335</c:v>
                </c:pt>
                <c:pt idx="168">
                  <c:v>43336</c:v>
                </c:pt>
                <c:pt idx="169">
                  <c:v>43339</c:v>
                </c:pt>
                <c:pt idx="170">
                  <c:v>43340</c:v>
                </c:pt>
                <c:pt idx="171">
                  <c:v>43341</c:v>
                </c:pt>
                <c:pt idx="172">
                  <c:v>43342</c:v>
                </c:pt>
                <c:pt idx="173">
                  <c:v>43343</c:v>
                </c:pt>
                <c:pt idx="174">
                  <c:v>43346</c:v>
                </c:pt>
                <c:pt idx="175">
                  <c:v>43347</c:v>
                </c:pt>
                <c:pt idx="176">
                  <c:v>43348</c:v>
                </c:pt>
                <c:pt idx="177">
                  <c:v>43349</c:v>
                </c:pt>
                <c:pt idx="178">
                  <c:v>43350</c:v>
                </c:pt>
                <c:pt idx="179">
                  <c:v>43353</c:v>
                </c:pt>
                <c:pt idx="180">
                  <c:v>43354</c:v>
                </c:pt>
                <c:pt idx="181">
                  <c:v>43355</c:v>
                </c:pt>
                <c:pt idx="182">
                  <c:v>43356</c:v>
                </c:pt>
                <c:pt idx="183">
                  <c:v>43357</c:v>
                </c:pt>
                <c:pt idx="184">
                  <c:v>43360</c:v>
                </c:pt>
                <c:pt idx="185">
                  <c:v>43361</c:v>
                </c:pt>
                <c:pt idx="186">
                  <c:v>43362</c:v>
                </c:pt>
                <c:pt idx="187">
                  <c:v>43363</c:v>
                </c:pt>
                <c:pt idx="188">
                  <c:v>43364</c:v>
                </c:pt>
                <c:pt idx="189">
                  <c:v>43367</c:v>
                </c:pt>
                <c:pt idx="190">
                  <c:v>43368</c:v>
                </c:pt>
                <c:pt idx="191">
                  <c:v>43369</c:v>
                </c:pt>
                <c:pt idx="192">
                  <c:v>43370</c:v>
                </c:pt>
                <c:pt idx="193">
                  <c:v>43371</c:v>
                </c:pt>
                <c:pt idx="194">
                  <c:v>43374</c:v>
                </c:pt>
                <c:pt idx="195">
                  <c:v>43375</c:v>
                </c:pt>
                <c:pt idx="196">
                  <c:v>43376</c:v>
                </c:pt>
                <c:pt idx="197">
                  <c:v>43377</c:v>
                </c:pt>
                <c:pt idx="198">
                  <c:v>43378</c:v>
                </c:pt>
                <c:pt idx="199">
                  <c:v>43381</c:v>
                </c:pt>
                <c:pt idx="200">
                  <c:v>43382</c:v>
                </c:pt>
                <c:pt idx="201">
                  <c:v>43383</c:v>
                </c:pt>
                <c:pt idx="202">
                  <c:v>43384</c:v>
                </c:pt>
                <c:pt idx="203">
                  <c:v>43385</c:v>
                </c:pt>
                <c:pt idx="204">
                  <c:v>43388</c:v>
                </c:pt>
                <c:pt idx="205">
                  <c:v>43389</c:v>
                </c:pt>
                <c:pt idx="206">
                  <c:v>43390</c:v>
                </c:pt>
                <c:pt idx="207">
                  <c:v>43391</c:v>
                </c:pt>
                <c:pt idx="208">
                  <c:v>43392</c:v>
                </c:pt>
                <c:pt idx="209">
                  <c:v>43395</c:v>
                </c:pt>
                <c:pt idx="210">
                  <c:v>43396</c:v>
                </c:pt>
                <c:pt idx="211">
                  <c:v>43397</c:v>
                </c:pt>
                <c:pt idx="212">
                  <c:v>43398</c:v>
                </c:pt>
                <c:pt idx="213">
                  <c:v>43399</c:v>
                </c:pt>
                <c:pt idx="214">
                  <c:v>43402</c:v>
                </c:pt>
                <c:pt idx="215">
                  <c:v>43403</c:v>
                </c:pt>
                <c:pt idx="216">
                  <c:v>43404</c:v>
                </c:pt>
                <c:pt idx="217">
                  <c:v>43405</c:v>
                </c:pt>
                <c:pt idx="218">
                  <c:v>43406</c:v>
                </c:pt>
                <c:pt idx="219">
                  <c:v>43409</c:v>
                </c:pt>
                <c:pt idx="220">
                  <c:v>43410</c:v>
                </c:pt>
                <c:pt idx="221">
                  <c:v>43411</c:v>
                </c:pt>
                <c:pt idx="222">
                  <c:v>43412</c:v>
                </c:pt>
                <c:pt idx="223">
                  <c:v>43413</c:v>
                </c:pt>
                <c:pt idx="224">
                  <c:v>43416</c:v>
                </c:pt>
                <c:pt idx="225">
                  <c:v>43417</c:v>
                </c:pt>
                <c:pt idx="226">
                  <c:v>43418</c:v>
                </c:pt>
                <c:pt idx="227">
                  <c:v>43419</c:v>
                </c:pt>
                <c:pt idx="228">
                  <c:v>43420</c:v>
                </c:pt>
                <c:pt idx="229">
                  <c:v>43423</c:v>
                </c:pt>
                <c:pt idx="230">
                  <c:v>43424</c:v>
                </c:pt>
                <c:pt idx="231">
                  <c:v>43425</c:v>
                </c:pt>
                <c:pt idx="232">
                  <c:v>43426</c:v>
                </c:pt>
                <c:pt idx="233">
                  <c:v>43427</c:v>
                </c:pt>
                <c:pt idx="234">
                  <c:v>43430</c:v>
                </c:pt>
                <c:pt idx="235">
                  <c:v>43431</c:v>
                </c:pt>
                <c:pt idx="236">
                  <c:v>43432</c:v>
                </c:pt>
                <c:pt idx="237">
                  <c:v>43433</c:v>
                </c:pt>
                <c:pt idx="238">
                  <c:v>43434</c:v>
                </c:pt>
                <c:pt idx="239">
                  <c:v>43437</c:v>
                </c:pt>
                <c:pt idx="240">
                  <c:v>43438</c:v>
                </c:pt>
                <c:pt idx="241">
                  <c:v>43439</c:v>
                </c:pt>
                <c:pt idx="242">
                  <c:v>43440</c:v>
                </c:pt>
                <c:pt idx="243">
                  <c:v>43441</c:v>
                </c:pt>
                <c:pt idx="244">
                  <c:v>43444</c:v>
                </c:pt>
                <c:pt idx="245">
                  <c:v>43445</c:v>
                </c:pt>
                <c:pt idx="246">
                  <c:v>43446</c:v>
                </c:pt>
                <c:pt idx="247">
                  <c:v>43447</c:v>
                </c:pt>
                <c:pt idx="248">
                  <c:v>43448</c:v>
                </c:pt>
                <c:pt idx="249">
                  <c:v>43451</c:v>
                </c:pt>
                <c:pt idx="250">
                  <c:v>43452</c:v>
                </c:pt>
                <c:pt idx="251">
                  <c:v>43453</c:v>
                </c:pt>
                <c:pt idx="252">
                  <c:v>43454</c:v>
                </c:pt>
                <c:pt idx="253">
                  <c:v>43455</c:v>
                </c:pt>
                <c:pt idx="254">
                  <c:v>43458</c:v>
                </c:pt>
                <c:pt idx="255">
                  <c:v>43459</c:v>
                </c:pt>
                <c:pt idx="256">
                  <c:v>43460</c:v>
                </c:pt>
                <c:pt idx="257">
                  <c:v>43461</c:v>
                </c:pt>
                <c:pt idx="258">
                  <c:v>43462</c:v>
                </c:pt>
                <c:pt idx="259">
                  <c:v>43465</c:v>
                </c:pt>
                <c:pt idx="260">
                  <c:v>43466</c:v>
                </c:pt>
                <c:pt idx="261">
                  <c:v>43467</c:v>
                </c:pt>
                <c:pt idx="262">
                  <c:v>43468</c:v>
                </c:pt>
                <c:pt idx="263">
                  <c:v>43469</c:v>
                </c:pt>
                <c:pt idx="264">
                  <c:v>43472</c:v>
                </c:pt>
                <c:pt idx="265">
                  <c:v>43473</c:v>
                </c:pt>
                <c:pt idx="266">
                  <c:v>43474</c:v>
                </c:pt>
                <c:pt idx="267">
                  <c:v>43475</c:v>
                </c:pt>
                <c:pt idx="268">
                  <c:v>43476</c:v>
                </c:pt>
                <c:pt idx="269">
                  <c:v>43479</c:v>
                </c:pt>
                <c:pt idx="270">
                  <c:v>43480</c:v>
                </c:pt>
                <c:pt idx="271">
                  <c:v>43481</c:v>
                </c:pt>
                <c:pt idx="272">
                  <c:v>43482</c:v>
                </c:pt>
                <c:pt idx="273">
                  <c:v>43483</c:v>
                </c:pt>
                <c:pt idx="274">
                  <c:v>43486</c:v>
                </c:pt>
                <c:pt idx="275">
                  <c:v>43487</c:v>
                </c:pt>
                <c:pt idx="276">
                  <c:v>43488</c:v>
                </c:pt>
                <c:pt idx="277">
                  <c:v>43489</c:v>
                </c:pt>
                <c:pt idx="278">
                  <c:v>43490</c:v>
                </c:pt>
                <c:pt idx="279">
                  <c:v>43493</c:v>
                </c:pt>
                <c:pt idx="280">
                  <c:v>43494</c:v>
                </c:pt>
                <c:pt idx="281">
                  <c:v>43495</c:v>
                </c:pt>
                <c:pt idx="282">
                  <c:v>43496</c:v>
                </c:pt>
                <c:pt idx="283">
                  <c:v>43497</c:v>
                </c:pt>
                <c:pt idx="284">
                  <c:v>43500</c:v>
                </c:pt>
                <c:pt idx="285">
                  <c:v>43501</c:v>
                </c:pt>
                <c:pt idx="286">
                  <c:v>43502</c:v>
                </c:pt>
                <c:pt idx="287">
                  <c:v>43503</c:v>
                </c:pt>
                <c:pt idx="288">
                  <c:v>43504</c:v>
                </c:pt>
                <c:pt idx="289">
                  <c:v>43507</c:v>
                </c:pt>
                <c:pt idx="290">
                  <c:v>43508</c:v>
                </c:pt>
                <c:pt idx="291">
                  <c:v>43509</c:v>
                </c:pt>
                <c:pt idx="292">
                  <c:v>43510</c:v>
                </c:pt>
                <c:pt idx="293">
                  <c:v>43511</c:v>
                </c:pt>
                <c:pt idx="294">
                  <c:v>43514</c:v>
                </c:pt>
                <c:pt idx="295">
                  <c:v>43515</c:v>
                </c:pt>
                <c:pt idx="296">
                  <c:v>43516</c:v>
                </c:pt>
                <c:pt idx="297">
                  <c:v>43517</c:v>
                </c:pt>
                <c:pt idx="298">
                  <c:v>43518</c:v>
                </c:pt>
                <c:pt idx="299">
                  <c:v>43521</c:v>
                </c:pt>
                <c:pt idx="300">
                  <c:v>43522</c:v>
                </c:pt>
                <c:pt idx="301">
                  <c:v>43523</c:v>
                </c:pt>
                <c:pt idx="302">
                  <c:v>43524</c:v>
                </c:pt>
                <c:pt idx="303">
                  <c:v>43525</c:v>
                </c:pt>
                <c:pt idx="304">
                  <c:v>43528</c:v>
                </c:pt>
                <c:pt idx="305">
                  <c:v>43529</c:v>
                </c:pt>
                <c:pt idx="306">
                  <c:v>43530</c:v>
                </c:pt>
                <c:pt idx="307">
                  <c:v>43531</c:v>
                </c:pt>
                <c:pt idx="308">
                  <c:v>43532</c:v>
                </c:pt>
                <c:pt idx="309">
                  <c:v>43535</c:v>
                </c:pt>
                <c:pt idx="310">
                  <c:v>43536</c:v>
                </c:pt>
                <c:pt idx="311">
                  <c:v>43537</c:v>
                </c:pt>
                <c:pt idx="312">
                  <c:v>43538</c:v>
                </c:pt>
                <c:pt idx="313">
                  <c:v>43539</c:v>
                </c:pt>
                <c:pt idx="314">
                  <c:v>43542</c:v>
                </c:pt>
                <c:pt idx="315">
                  <c:v>43543</c:v>
                </c:pt>
                <c:pt idx="316">
                  <c:v>43544</c:v>
                </c:pt>
                <c:pt idx="317">
                  <c:v>43545</c:v>
                </c:pt>
                <c:pt idx="318">
                  <c:v>43546</c:v>
                </c:pt>
                <c:pt idx="319">
                  <c:v>43549</c:v>
                </c:pt>
                <c:pt idx="320">
                  <c:v>43550</c:v>
                </c:pt>
                <c:pt idx="321">
                  <c:v>43551</c:v>
                </c:pt>
                <c:pt idx="322">
                  <c:v>43552</c:v>
                </c:pt>
                <c:pt idx="323">
                  <c:v>43553</c:v>
                </c:pt>
                <c:pt idx="324">
                  <c:v>43556</c:v>
                </c:pt>
                <c:pt idx="325">
                  <c:v>43557</c:v>
                </c:pt>
                <c:pt idx="326">
                  <c:v>43558</c:v>
                </c:pt>
                <c:pt idx="327">
                  <c:v>43559</c:v>
                </c:pt>
                <c:pt idx="328">
                  <c:v>43560</c:v>
                </c:pt>
                <c:pt idx="329">
                  <c:v>43563</c:v>
                </c:pt>
                <c:pt idx="330">
                  <c:v>43564</c:v>
                </c:pt>
                <c:pt idx="331">
                  <c:v>43565</c:v>
                </c:pt>
                <c:pt idx="332">
                  <c:v>43566</c:v>
                </c:pt>
                <c:pt idx="333">
                  <c:v>43567</c:v>
                </c:pt>
                <c:pt idx="334">
                  <c:v>43570</c:v>
                </c:pt>
                <c:pt idx="335">
                  <c:v>43571</c:v>
                </c:pt>
                <c:pt idx="336">
                  <c:v>43572</c:v>
                </c:pt>
                <c:pt idx="337">
                  <c:v>43573</c:v>
                </c:pt>
                <c:pt idx="338">
                  <c:v>43574</c:v>
                </c:pt>
                <c:pt idx="339">
                  <c:v>43577</c:v>
                </c:pt>
                <c:pt idx="340">
                  <c:v>43578</c:v>
                </c:pt>
                <c:pt idx="341">
                  <c:v>43579</c:v>
                </c:pt>
                <c:pt idx="342">
                  <c:v>43580</c:v>
                </c:pt>
                <c:pt idx="343">
                  <c:v>43581</c:v>
                </c:pt>
                <c:pt idx="344">
                  <c:v>43584</c:v>
                </c:pt>
                <c:pt idx="345">
                  <c:v>43585</c:v>
                </c:pt>
                <c:pt idx="346">
                  <c:v>43586</c:v>
                </c:pt>
                <c:pt idx="347">
                  <c:v>43587</c:v>
                </c:pt>
                <c:pt idx="348">
                  <c:v>43588</c:v>
                </c:pt>
                <c:pt idx="349">
                  <c:v>43591</c:v>
                </c:pt>
                <c:pt idx="350">
                  <c:v>43592</c:v>
                </c:pt>
                <c:pt idx="351">
                  <c:v>43593</c:v>
                </c:pt>
                <c:pt idx="352">
                  <c:v>43594</c:v>
                </c:pt>
                <c:pt idx="353">
                  <c:v>43595</c:v>
                </c:pt>
                <c:pt idx="354">
                  <c:v>43598</c:v>
                </c:pt>
                <c:pt idx="355">
                  <c:v>43599</c:v>
                </c:pt>
                <c:pt idx="356">
                  <c:v>43600</c:v>
                </c:pt>
                <c:pt idx="357">
                  <c:v>43601</c:v>
                </c:pt>
                <c:pt idx="358">
                  <c:v>43602</c:v>
                </c:pt>
                <c:pt idx="359">
                  <c:v>43605</c:v>
                </c:pt>
                <c:pt idx="360">
                  <c:v>43606</c:v>
                </c:pt>
                <c:pt idx="361">
                  <c:v>43607</c:v>
                </c:pt>
                <c:pt idx="362">
                  <c:v>43608</c:v>
                </c:pt>
                <c:pt idx="363">
                  <c:v>43609</c:v>
                </c:pt>
                <c:pt idx="364">
                  <c:v>43612</c:v>
                </c:pt>
                <c:pt idx="365">
                  <c:v>43613</c:v>
                </c:pt>
                <c:pt idx="366">
                  <c:v>43614</c:v>
                </c:pt>
                <c:pt idx="367">
                  <c:v>43615</c:v>
                </c:pt>
                <c:pt idx="368">
                  <c:v>43616</c:v>
                </c:pt>
                <c:pt idx="369">
                  <c:v>43619</c:v>
                </c:pt>
                <c:pt idx="370">
                  <c:v>43620</c:v>
                </c:pt>
                <c:pt idx="371">
                  <c:v>43621</c:v>
                </c:pt>
                <c:pt idx="372">
                  <c:v>43622</c:v>
                </c:pt>
                <c:pt idx="373">
                  <c:v>43623</c:v>
                </c:pt>
                <c:pt idx="374">
                  <c:v>43626</c:v>
                </c:pt>
                <c:pt idx="375">
                  <c:v>43627</c:v>
                </c:pt>
                <c:pt idx="376">
                  <c:v>43628</c:v>
                </c:pt>
                <c:pt idx="377">
                  <c:v>43629</c:v>
                </c:pt>
                <c:pt idx="378">
                  <c:v>43630</c:v>
                </c:pt>
                <c:pt idx="379">
                  <c:v>43633</c:v>
                </c:pt>
                <c:pt idx="380">
                  <c:v>43634</c:v>
                </c:pt>
                <c:pt idx="381">
                  <c:v>43635</c:v>
                </c:pt>
                <c:pt idx="382">
                  <c:v>43636</c:v>
                </c:pt>
                <c:pt idx="383">
                  <c:v>43637</c:v>
                </c:pt>
                <c:pt idx="384">
                  <c:v>43640</c:v>
                </c:pt>
                <c:pt idx="385">
                  <c:v>43641</c:v>
                </c:pt>
                <c:pt idx="386">
                  <c:v>43642</c:v>
                </c:pt>
                <c:pt idx="387">
                  <c:v>43643</c:v>
                </c:pt>
                <c:pt idx="388">
                  <c:v>43644</c:v>
                </c:pt>
                <c:pt idx="389">
                  <c:v>43647</c:v>
                </c:pt>
                <c:pt idx="390">
                  <c:v>43648</c:v>
                </c:pt>
                <c:pt idx="391">
                  <c:v>43649</c:v>
                </c:pt>
                <c:pt idx="392">
                  <c:v>43650</c:v>
                </c:pt>
                <c:pt idx="393">
                  <c:v>43651</c:v>
                </c:pt>
                <c:pt idx="394">
                  <c:v>43654</c:v>
                </c:pt>
                <c:pt idx="395">
                  <c:v>43655</c:v>
                </c:pt>
                <c:pt idx="396">
                  <c:v>43656</c:v>
                </c:pt>
                <c:pt idx="397">
                  <c:v>43657</c:v>
                </c:pt>
                <c:pt idx="398">
                  <c:v>43658</c:v>
                </c:pt>
                <c:pt idx="399">
                  <c:v>43661</c:v>
                </c:pt>
                <c:pt idx="400">
                  <c:v>43662</c:v>
                </c:pt>
                <c:pt idx="401">
                  <c:v>43663</c:v>
                </c:pt>
                <c:pt idx="402">
                  <c:v>43664</c:v>
                </c:pt>
                <c:pt idx="403">
                  <c:v>43665</c:v>
                </c:pt>
                <c:pt idx="404">
                  <c:v>43668</c:v>
                </c:pt>
                <c:pt idx="405">
                  <c:v>43669</c:v>
                </c:pt>
                <c:pt idx="406">
                  <c:v>43670</c:v>
                </c:pt>
                <c:pt idx="407">
                  <c:v>43671</c:v>
                </c:pt>
                <c:pt idx="408">
                  <c:v>43672</c:v>
                </c:pt>
                <c:pt idx="409">
                  <c:v>43675</c:v>
                </c:pt>
                <c:pt idx="410">
                  <c:v>43676</c:v>
                </c:pt>
                <c:pt idx="411">
                  <c:v>43677</c:v>
                </c:pt>
                <c:pt idx="412">
                  <c:v>43678</c:v>
                </c:pt>
                <c:pt idx="413">
                  <c:v>43679</c:v>
                </c:pt>
                <c:pt idx="414">
                  <c:v>43682</c:v>
                </c:pt>
                <c:pt idx="415">
                  <c:v>43683</c:v>
                </c:pt>
                <c:pt idx="416">
                  <c:v>43684</c:v>
                </c:pt>
                <c:pt idx="417">
                  <c:v>43685</c:v>
                </c:pt>
                <c:pt idx="418">
                  <c:v>43686</c:v>
                </c:pt>
                <c:pt idx="419">
                  <c:v>43689</c:v>
                </c:pt>
                <c:pt idx="420">
                  <c:v>43690</c:v>
                </c:pt>
                <c:pt idx="421">
                  <c:v>43691</c:v>
                </c:pt>
                <c:pt idx="422">
                  <c:v>43692</c:v>
                </c:pt>
                <c:pt idx="423">
                  <c:v>43693</c:v>
                </c:pt>
                <c:pt idx="424">
                  <c:v>43696</c:v>
                </c:pt>
                <c:pt idx="425">
                  <c:v>43697</c:v>
                </c:pt>
                <c:pt idx="426">
                  <c:v>43698</c:v>
                </c:pt>
                <c:pt idx="427">
                  <c:v>43699</c:v>
                </c:pt>
                <c:pt idx="428">
                  <c:v>43700</c:v>
                </c:pt>
                <c:pt idx="429">
                  <c:v>43703</c:v>
                </c:pt>
                <c:pt idx="430">
                  <c:v>43704</c:v>
                </c:pt>
                <c:pt idx="431">
                  <c:v>43705</c:v>
                </c:pt>
                <c:pt idx="432">
                  <c:v>43706</c:v>
                </c:pt>
                <c:pt idx="433">
                  <c:v>43707</c:v>
                </c:pt>
                <c:pt idx="434">
                  <c:v>43710</c:v>
                </c:pt>
                <c:pt idx="435">
                  <c:v>43711</c:v>
                </c:pt>
                <c:pt idx="436">
                  <c:v>43712</c:v>
                </c:pt>
                <c:pt idx="437">
                  <c:v>43713</c:v>
                </c:pt>
                <c:pt idx="438">
                  <c:v>43714</c:v>
                </c:pt>
                <c:pt idx="439">
                  <c:v>43717</c:v>
                </c:pt>
                <c:pt idx="440">
                  <c:v>43718</c:v>
                </c:pt>
                <c:pt idx="441">
                  <c:v>43719</c:v>
                </c:pt>
                <c:pt idx="442">
                  <c:v>43720</c:v>
                </c:pt>
                <c:pt idx="443">
                  <c:v>43721</c:v>
                </c:pt>
                <c:pt idx="444">
                  <c:v>43724</c:v>
                </c:pt>
                <c:pt idx="445">
                  <c:v>43725</c:v>
                </c:pt>
                <c:pt idx="446">
                  <c:v>43726</c:v>
                </c:pt>
                <c:pt idx="447">
                  <c:v>43727</c:v>
                </c:pt>
                <c:pt idx="448">
                  <c:v>43728</c:v>
                </c:pt>
                <c:pt idx="449">
                  <c:v>43731</c:v>
                </c:pt>
                <c:pt idx="450">
                  <c:v>43732</c:v>
                </c:pt>
                <c:pt idx="451">
                  <c:v>43733</c:v>
                </c:pt>
                <c:pt idx="452">
                  <c:v>43734</c:v>
                </c:pt>
                <c:pt idx="453">
                  <c:v>43735</c:v>
                </c:pt>
                <c:pt idx="454">
                  <c:v>43738</c:v>
                </c:pt>
                <c:pt idx="455">
                  <c:v>43739</c:v>
                </c:pt>
                <c:pt idx="456">
                  <c:v>43740</c:v>
                </c:pt>
                <c:pt idx="457">
                  <c:v>43741</c:v>
                </c:pt>
                <c:pt idx="458">
                  <c:v>43742</c:v>
                </c:pt>
                <c:pt idx="459">
                  <c:v>43745</c:v>
                </c:pt>
                <c:pt idx="460">
                  <c:v>43746</c:v>
                </c:pt>
                <c:pt idx="461">
                  <c:v>43747</c:v>
                </c:pt>
              </c:numCache>
            </c:numRef>
          </c:cat>
          <c:val>
            <c:numRef>
              <c:f>'Figs (USD)'!$AI$8:$AI$509</c:f>
              <c:numCache>
                <c:formatCode>General</c:formatCode>
                <c:ptCount val="502"/>
                <c:pt idx="0">
                  <c:v>83.418112163456428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1601-AD41-982D-131356B753AD}"/>
            </c:ext>
          </c:extLst>
        </c:ser>
        <c:ser>
          <c:idx val="18"/>
          <c:order val="18"/>
          <c:tx>
            <c:strRef>
              <c:f>'Figs (USD)'!$AJ$7</c:f>
              <c:strCache>
                <c:ptCount val="1"/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9"/>
            <c:spPr>
              <a:solidFill>
                <a:srgbClr val="C00000"/>
              </a:solidFill>
              <a:ln w="9525">
                <a:noFill/>
              </a:ln>
              <a:effectLst/>
            </c:spPr>
          </c:marker>
          <c:cat>
            <c:numRef>
              <c:f>'Figs (USD)'!$Q$8:$Q$509</c:f>
              <c:numCache>
                <c:formatCode>m/d/yy</c:formatCode>
                <c:ptCount val="502"/>
                <c:pt idx="0">
                  <c:v>43102</c:v>
                </c:pt>
                <c:pt idx="1">
                  <c:v>43103</c:v>
                </c:pt>
                <c:pt idx="2">
                  <c:v>43104</c:v>
                </c:pt>
                <c:pt idx="3">
                  <c:v>43105</c:v>
                </c:pt>
                <c:pt idx="4">
                  <c:v>43108</c:v>
                </c:pt>
                <c:pt idx="5">
                  <c:v>43109</c:v>
                </c:pt>
                <c:pt idx="6">
                  <c:v>43110</c:v>
                </c:pt>
                <c:pt idx="7">
                  <c:v>43111</c:v>
                </c:pt>
                <c:pt idx="8">
                  <c:v>43112</c:v>
                </c:pt>
                <c:pt idx="9">
                  <c:v>43115</c:v>
                </c:pt>
                <c:pt idx="10">
                  <c:v>43116</c:v>
                </c:pt>
                <c:pt idx="11">
                  <c:v>43117</c:v>
                </c:pt>
                <c:pt idx="12">
                  <c:v>43118</c:v>
                </c:pt>
                <c:pt idx="13">
                  <c:v>43119</c:v>
                </c:pt>
                <c:pt idx="14">
                  <c:v>43122</c:v>
                </c:pt>
                <c:pt idx="15">
                  <c:v>43123</c:v>
                </c:pt>
                <c:pt idx="16">
                  <c:v>43124</c:v>
                </c:pt>
                <c:pt idx="17">
                  <c:v>43125</c:v>
                </c:pt>
                <c:pt idx="18">
                  <c:v>43126</c:v>
                </c:pt>
                <c:pt idx="19">
                  <c:v>43129</c:v>
                </c:pt>
                <c:pt idx="20">
                  <c:v>43130</c:v>
                </c:pt>
                <c:pt idx="21">
                  <c:v>43131</c:v>
                </c:pt>
                <c:pt idx="22">
                  <c:v>43132</c:v>
                </c:pt>
                <c:pt idx="23">
                  <c:v>43133</c:v>
                </c:pt>
                <c:pt idx="24">
                  <c:v>43136</c:v>
                </c:pt>
                <c:pt idx="25">
                  <c:v>43137</c:v>
                </c:pt>
                <c:pt idx="26">
                  <c:v>43138</c:v>
                </c:pt>
                <c:pt idx="27">
                  <c:v>43139</c:v>
                </c:pt>
                <c:pt idx="28">
                  <c:v>43140</c:v>
                </c:pt>
                <c:pt idx="29">
                  <c:v>43143</c:v>
                </c:pt>
                <c:pt idx="30">
                  <c:v>43144</c:v>
                </c:pt>
                <c:pt idx="31">
                  <c:v>43145</c:v>
                </c:pt>
                <c:pt idx="32">
                  <c:v>43146</c:v>
                </c:pt>
                <c:pt idx="33">
                  <c:v>43147</c:v>
                </c:pt>
                <c:pt idx="34">
                  <c:v>43150</c:v>
                </c:pt>
                <c:pt idx="35">
                  <c:v>43151</c:v>
                </c:pt>
                <c:pt idx="36">
                  <c:v>43152</c:v>
                </c:pt>
                <c:pt idx="37">
                  <c:v>43153</c:v>
                </c:pt>
                <c:pt idx="38">
                  <c:v>43154</c:v>
                </c:pt>
                <c:pt idx="39">
                  <c:v>43157</c:v>
                </c:pt>
                <c:pt idx="40">
                  <c:v>43158</c:v>
                </c:pt>
                <c:pt idx="41">
                  <c:v>43159</c:v>
                </c:pt>
                <c:pt idx="42">
                  <c:v>43160</c:v>
                </c:pt>
                <c:pt idx="43">
                  <c:v>43161</c:v>
                </c:pt>
                <c:pt idx="44">
                  <c:v>43164</c:v>
                </c:pt>
                <c:pt idx="45">
                  <c:v>43165</c:v>
                </c:pt>
                <c:pt idx="46">
                  <c:v>43166</c:v>
                </c:pt>
                <c:pt idx="47">
                  <c:v>43167</c:v>
                </c:pt>
                <c:pt idx="48">
                  <c:v>43168</c:v>
                </c:pt>
                <c:pt idx="49">
                  <c:v>43171</c:v>
                </c:pt>
                <c:pt idx="50">
                  <c:v>43172</c:v>
                </c:pt>
                <c:pt idx="51">
                  <c:v>43173</c:v>
                </c:pt>
                <c:pt idx="52">
                  <c:v>43174</c:v>
                </c:pt>
                <c:pt idx="53">
                  <c:v>43175</c:v>
                </c:pt>
                <c:pt idx="54">
                  <c:v>43178</c:v>
                </c:pt>
                <c:pt idx="55">
                  <c:v>43179</c:v>
                </c:pt>
                <c:pt idx="56">
                  <c:v>43180</c:v>
                </c:pt>
                <c:pt idx="57">
                  <c:v>43181</c:v>
                </c:pt>
                <c:pt idx="58">
                  <c:v>43182</c:v>
                </c:pt>
                <c:pt idx="59">
                  <c:v>43185</c:v>
                </c:pt>
                <c:pt idx="60">
                  <c:v>43186</c:v>
                </c:pt>
                <c:pt idx="61">
                  <c:v>43187</c:v>
                </c:pt>
                <c:pt idx="62">
                  <c:v>43188</c:v>
                </c:pt>
                <c:pt idx="63">
                  <c:v>43189</c:v>
                </c:pt>
                <c:pt idx="64">
                  <c:v>43192</c:v>
                </c:pt>
                <c:pt idx="65">
                  <c:v>43193</c:v>
                </c:pt>
                <c:pt idx="66">
                  <c:v>43194</c:v>
                </c:pt>
                <c:pt idx="67">
                  <c:v>43195</c:v>
                </c:pt>
                <c:pt idx="68">
                  <c:v>43196</c:v>
                </c:pt>
                <c:pt idx="69">
                  <c:v>43199</c:v>
                </c:pt>
                <c:pt idx="70">
                  <c:v>43200</c:v>
                </c:pt>
                <c:pt idx="71">
                  <c:v>43201</c:v>
                </c:pt>
                <c:pt idx="72">
                  <c:v>43202</c:v>
                </c:pt>
                <c:pt idx="73">
                  <c:v>43203</c:v>
                </c:pt>
                <c:pt idx="74">
                  <c:v>43206</c:v>
                </c:pt>
                <c:pt idx="75">
                  <c:v>43207</c:v>
                </c:pt>
                <c:pt idx="76">
                  <c:v>43208</c:v>
                </c:pt>
                <c:pt idx="77">
                  <c:v>43209</c:v>
                </c:pt>
                <c:pt idx="78">
                  <c:v>43210</c:v>
                </c:pt>
                <c:pt idx="79">
                  <c:v>43213</c:v>
                </c:pt>
                <c:pt idx="80">
                  <c:v>43214</c:v>
                </c:pt>
                <c:pt idx="81">
                  <c:v>43215</c:v>
                </c:pt>
                <c:pt idx="82">
                  <c:v>43216</c:v>
                </c:pt>
                <c:pt idx="83">
                  <c:v>43217</c:v>
                </c:pt>
                <c:pt idx="84">
                  <c:v>43220</c:v>
                </c:pt>
                <c:pt idx="85">
                  <c:v>43221</c:v>
                </c:pt>
                <c:pt idx="86">
                  <c:v>43222</c:v>
                </c:pt>
                <c:pt idx="87">
                  <c:v>43223</c:v>
                </c:pt>
                <c:pt idx="88">
                  <c:v>43224</c:v>
                </c:pt>
                <c:pt idx="89">
                  <c:v>43227</c:v>
                </c:pt>
                <c:pt idx="90">
                  <c:v>43228</c:v>
                </c:pt>
                <c:pt idx="91">
                  <c:v>43229</c:v>
                </c:pt>
                <c:pt idx="92">
                  <c:v>43230</c:v>
                </c:pt>
                <c:pt idx="93">
                  <c:v>43231</c:v>
                </c:pt>
                <c:pt idx="94">
                  <c:v>43234</c:v>
                </c:pt>
                <c:pt idx="95">
                  <c:v>43235</c:v>
                </c:pt>
                <c:pt idx="96">
                  <c:v>43236</c:v>
                </c:pt>
                <c:pt idx="97">
                  <c:v>43237</c:v>
                </c:pt>
                <c:pt idx="98">
                  <c:v>43238</c:v>
                </c:pt>
                <c:pt idx="99">
                  <c:v>43241</c:v>
                </c:pt>
                <c:pt idx="100">
                  <c:v>43242</c:v>
                </c:pt>
                <c:pt idx="101">
                  <c:v>43243</c:v>
                </c:pt>
                <c:pt idx="102">
                  <c:v>43244</c:v>
                </c:pt>
                <c:pt idx="103">
                  <c:v>43245</c:v>
                </c:pt>
                <c:pt idx="104">
                  <c:v>43248</c:v>
                </c:pt>
                <c:pt idx="105">
                  <c:v>43249</c:v>
                </c:pt>
                <c:pt idx="106">
                  <c:v>43250</c:v>
                </c:pt>
                <c:pt idx="107">
                  <c:v>43251</c:v>
                </c:pt>
                <c:pt idx="108">
                  <c:v>43252</c:v>
                </c:pt>
                <c:pt idx="109">
                  <c:v>43255</c:v>
                </c:pt>
                <c:pt idx="110">
                  <c:v>43256</c:v>
                </c:pt>
                <c:pt idx="111">
                  <c:v>43257</c:v>
                </c:pt>
                <c:pt idx="112">
                  <c:v>43258</c:v>
                </c:pt>
                <c:pt idx="113">
                  <c:v>43259</c:v>
                </c:pt>
                <c:pt idx="114">
                  <c:v>43262</c:v>
                </c:pt>
                <c:pt idx="115">
                  <c:v>43263</c:v>
                </c:pt>
                <c:pt idx="116">
                  <c:v>43264</c:v>
                </c:pt>
                <c:pt idx="117">
                  <c:v>43265</c:v>
                </c:pt>
                <c:pt idx="118">
                  <c:v>43266</c:v>
                </c:pt>
                <c:pt idx="119">
                  <c:v>43269</c:v>
                </c:pt>
                <c:pt idx="120">
                  <c:v>43270</c:v>
                </c:pt>
                <c:pt idx="121">
                  <c:v>43271</c:v>
                </c:pt>
                <c:pt idx="122">
                  <c:v>43272</c:v>
                </c:pt>
                <c:pt idx="123">
                  <c:v>43273</c:v>
                </c:pt>
                <c:pt idx="124">
                  <c:v>43276</c:v>
                </c:pt>
                <c:pt idx="125">
                  <c:v>43277</c:v>
                </c:pt>
                <c:pt idx="126">
                  <c:v>43278</c:v>
                </c:pt>
                <c:pt idx="127">
                  <c:v>43279</c:v>
                </c:pt>
                <c:pt idx="128">
                  <c:v>43280</c:v>
                </c:pt>
                <c:pt idx="129">
                  <c:v>43283</c:v>
                </c:pt>
                <c:pt idx="130">
                  <c:v>43284</c:v>
                </c:pt>
                <c:pt idx="131">
                  <c:v>43285</c:v>
                </c:pt>
                <c:pt idx="132">
                  <c:v>43286</c:v>
                </c:pt>
                <c:pt idx="133">
                  <c:v>43287</c:v>
                </c:pt>
                <c:pt idx="134">
                  <c:v>43290</c:v>
                </c:pt>
                <c:pt idx="135">
                  <c:v>43291</c:v>
                </c:pt>
                <c:pt idx="136">
                  <c:v>43292</c:v>
                </c:pt>
                <c:pt idx="137">
                  <c:v>43293</c:v>
                </c:pt>
                <c:pt idx="138">
                  <c:v>43294</c:v>
                </c:pt>
                <c:pt idx="139">
                  <c:v>43297</c:v>
                </c:pt>
                <c:pt idx="140">
                  <c:v>43298</c:v>
                </c:pt>
                <c:pt idx="141">
                  <c:v>43299</c:v>
                </c:pt>
                <c:pt idx="142">
                  <c:v>43300</c:v>
                </c:pt>
                <c:pt idx="143">
                  <c:v>43301</c:v>
                </c:pt>
                <c:pt idx="144">
                  <c:v>43304</c:v>
                </c:pt>
                <c:pt idx="145">
                  <c:v>43305</c:v>
                </c:pt>
                <c:pt idx="146">
                  <c:v>43306</c:v>
                </c:pt>
                <c:pt idx="147">
                  <c:v>43307</c:v>
                </c:pt>
                <c:pt idx="148">
                  <c:v>43308</c:v>
                </c:pt>
                <c:pt idx="149">
                  <c:v>43311</c:v>
                </c:pt>
                <c:pt idx="150">
                  <c:v>43312</c:v>
                </c:pt>
                <c:pt idx="151">
                  <c:v>43313</c:v>
                </c:pt>
                <c:pt idx="152">
                  <c:v>43314</c:v>
                </c:pt>
                <c:pt idx="153">
                  <c:v>43315</c:v>
                </c:pt>
                <c:pt idx="154">
                  <c:v>43318</c:v>
                </c:pt>
                <c:pt idx="155">
                  <c:v>43319</c:v>
                </c:pt>
                <c:pt idx="156">
                  <c:v>43320</c:v>
                </c:pt>
                <c:pt idx="157">
                  <c:v>43321</c:v>
                </c:pt>
                <c:pt idx="158">
                  <c:v>43322</c:v>
                </c:pt>
                <c:pt idx="159">
                  <c:v>43325</c:v>
                </c:pt>
                <c:pt idx="160">
                  <c:v>43326</c:v>
                </c:pt>
                <c:pt idx="161">
                  <c:v>43327</c:v>
                </c:pt>
                <c:pt idx="162">
                  <c:v>43328</c:v>
                </c:pt>
                <c:pt idx="163">
                  <c:v>43329</c:v>
                </c:pt>
                <c:pt idx="164">
                  <c:v>43332</c:v>
                </c:pt>
                <c:pt idx="165">
                  <c:v>43333</c:v>
                </c:pt>
                <c:pt idx="166">
                  <c:v>43334</c:v>
                </c:pt>
                <c:pt idx="167">
                  <c:v>43335</c:v>
                </c:pt>
                <c:pt idx="168">
                  <c:v>43336</c:v>
                </c:pt>
                <c:pt idx="169">
                  <c:v>43339</c:v>
                </c:pt>
                <c:pt idx="170">
                  <c:v>43340</c:v>
                </c:pt>
                <c:pt idx="171">
                  <c:v>43341</c:v>
                </c:pt>
                <c:pt idx="172">
                  <c:v>43342</c:v>
                </c:pt>
                <c:pt idx="173">
                  <c:v>43343</c:v>
                </c:pt>
                <c:pt idx="174">
                  <c:v>43346</c:v>
                </c:pt>
                <c:pt idx="175">
                  <c:v>43347</c:v>
                </c:pt>
                <c:pt idx="176">
                  <c:v>43348</c:v>
                </c:pt>
                <c:pt idx="177">
                  <c:v>43349</c:v>
                </c:pt>
                <c:pt idx="178">
                  <c:v>43350</c:v>
                </c:pt>
                <c:pt idx="179">
                  <c:v>43353</c:v>
                </c:pt>
                <c:pt idx="180">
                  <c:v>43354</c:v>
                </c:pt>
                <c:pt idx="181">
                  <c:v>43355</c:v>
                </c:pt>
                <c:pt idx="182">
                  <c:v>43356</c:v>
                </c:pt>
                <c:pt idx="183">
                  <c:v>43357</c:v>
                </c:pt>
                <c:pt idx="184">
                  <c:v>43360</c:v>
                </c:pt>
                <c:pt idx="185">
                  <c:v>43361</c:v>
                </c:pt>
                <c:pt idx="186">
                  <c:v>43362</c:v>
                </c:pt>
                <c:pt idx="187">
                  <c:v>43363</c:v>
                </c:pt>
                <c:pt idx="188">
                  <c:v>43364</c:v>
                </c:pt>
                <c:pt idx="189">
                  <c:v>43367</c:v>
                </c:pt>
                <c:pt idx="190">
                  <c:v>43368</c:v>
                </c:pt>
                <c:pt idx="191">
                  <c:v>43369</c:v>
                </c:pt>
                <c:pt idx="192">
                  <c:v>43370</c:v>
                </c:pt>
                <c:pt idx="193">
                  <c:v>43371</c:v>
                </c:pt>
                <c:pt idx="194">
                  <c:v>43374</c:v>
                </c:pt>
                <c:pt idx="195">
                  <c:v>43375</c:v>
                </c:pt>
                <c:pt idx="196">
                  <c:v>43376</c:v>
                </c:pt>
                <c:pt idx="197">
                  <c:v>43377</c:v>
                </c:pt>
                <c:pt idx="198">
                  <c:v>43378</c:v>
                </c:pt>
                <c:pt idx="199">
                  <c:v>43381</c:v>
                </c:pt>
                <c:pt idx="200">
                  <c:v>43382</c:v>
                </c:pt>
                <c:pt idx="201">
                  <c:v>43383</c:v>
                </c:pt>
                <c:pt idx="202">
                  <c:v>43384</c:v>
                </c:pt>
                <c:pt idx="203">
                  <c:v>43385</c:v>
                </c:pt>
                <c:pt idx="204">
                  <c:v>43388</c:v>
                </c:pt>
                <c:pt idx="205">
                  <c:v>43389</c:v>
                </c:pt>
                <c:pt idx="206">
                  <c:v>43390</c:v>
                </c:pt>
                <c:pt idx="207">
                  <c:v>43391</c:v>
                </c:pt>
                <c:pt idx="208">
                  <c:v>43392</c:v>
                </c:pt>
                <c:pt idx="209">
                  <c:v>43395</c:v>
                </c:pt>
                <c:pt idx="210">
                  <c:v>43396</c:v>
                </c:pt>
                <c:pt idx="211">
                  <c:v>43397</c:v>
                </c:pt>
                <c:pt idx="212">
                  <c:v>43398</c:v>
                </c:pt>
                <c:pt idx="213">
                  <c:v>43399</c:v>
                </c:pt>
                <c:pt idx="214">
                  <c:v>43402</c:v>
                </c:pt>
                <c:pt idx="215">
                  <c:v>43403</c:v>
                </c:pt>
                <c:pt idx="216">
                  <c:v>43404</c:v>
                </c:pt>
                <c:pt idx="217">
                  <c:v>43405</c:v>
                </c:pt>
                <c:pt idx="218">
                  <c:v>43406</c:v>
                </c:pt>
                <c:pt idx="219">
                  <c:v>43409</c:v>
                </c:pt>
                <c:pt idx="220">
                  <c:v>43410</c:v>
                </c:pt>
                <c:pt idx="221">
                  <c:v>43411</c:v>
                </c:pt>
                <c:pt idx="222">
                  <c:v>43412</c:v>
                </c:pt>
                <c:pt idx="223">
                  <c:v>43413</c:v>
                </c:pt>
                <c:pt idx="224">
                  <c:v>43416</c:v>
                </c:pt>
                <c:pt idx="225">
                  <c:v>43417</c:v>
                </c:pt>
                <c:pt idx="226">
                  <c:v>43418</c:v>
                </c:pt>
                <c:pt idx="227">
                  <c:v>43419</c:v>
                </c:pt>
                <c:pt idx="228">
                  <c:v>43420</c:v>
                </c:pt>
                <c:pt idx="229">
                  <c:v>43423</c:v>
                </c:pt>
                <c:pt idx="230">
                  <c:v>43424</c:v>
                </c:pt>
                <c:pt idx="231">
                  <c:v>43425</c:v>
                </c:pt>
                <c:pt idx="232">
                  <c:v>43426</c:v>
                </c:pt>
                <c:pt idx="233">
                  <c:v>43427</c:v>
                </c:pt>
                <c:pt idx="234">
                  <c:v>43430</c:v>
                </c:pt>
                <c:pt idx="235">
                  <c:v>43431</c:v>
                </c:pt>
                <c:pt idx="236">
                  <c:v>43432</c:v>
                </c:pt>
                <c:pt idx="237">
                  <c:v>43433</c:v>
                </c:pt>
                <c:pt idx="238">
                  <c:v>43434</c:v>
                </c:pt>
                <c:pt idx="239">
                  <c:v>43437</c:v>
                </c:pt>
                <c:pt idx="240">
                  <c:v>43438</c:v>
                </c:pt>
                <c:pt idx="241">
                  <c:v>43439</c:v>
                </c:pt>
                <c:pt idx="242">
                  <c:v>43440</c:v>
                </c:pt>
                <c:pt idx="243">
                  <c:v>43441</c:v>
                </c:pt>
                <c:pt idx="244">
                  <c:v>43444</c:v>
                </c:pt>
                <c:pt idx="245">
                  <c:v>43445</c:v>
                </c:pt>
                <c:pt idx="246">
                  <c:v>43446</c:v>
                </c:pt>
                <c:pt idx="247">
                  <c:v>43447</c:v>
                </c:pt>
                <c:pt idx="248">
                  <c:v>43448</c:v>
                </c:pt>
                <c:pt idx="249">
                  <c:v>43451</c:v>
                </c:pt>
                <c:pt idx="250">
                  <c:v>43452</c:v>
                </c:pt>
                <c:pt idx="251">
                  <c:v>43453</c:v>
                </c:pt>
                <c:pt idx="252">
                  <c:v>43454</c:v>
                </c:pt>
                <c:pt idx="253">
                  <c:v>43455</c:v>
                </c:pt>
                <c:pt idx="254">
                  <c:v>43458</c:v>
                </c:pt>
                <c:pt idx="255">
                  <c:v>43459</c:v>
                </c:pt>
                <c:pt idx="256">
                  <c:v>43460</c:v>
                </c:pt>
                <c:pt idx="257">
                  <c:v>43461</c:v>
                </c:pt>
                <c:pt idx="258">
                  <c:v>43462</c:v>
                </c:pt>
                <c:pt idx="259">
                  <c:v>43465</c:v>
                </c:pt>
                <c:pt idx="260">
                  <c:v>43466</c:v>
                </c:pt>
                <c:pt idx="261">
                  <c:v>43467</c:v>
                </c:pt>
                <c:pt idx="262">
                  <c:v>43468</c:v>
                </c:pt>
                <c:pt idx="263">
                  <c:v>43469</c:v>
                </c:pt>
                <c:pt idx="264">
                  <c:v>43472</c:v>
                </c:pt>
                <c:pt idx="265">
                  <c:v>43473</c:v>
                </c:pt>
                <c:pt idx="266">
                  <c:v>43474</c:v>
                </c:pt>
                <c:pt idx="267">
                  <c:v>43475</c:v>
                </c:pt>
                <c:pt idx="268">
                  <c:v>43476</c:v>
                </c:pt>
                <c:pt idx="269">
                  <c:v>43479</c:v>
                </c:pt>
                <c:pt idx="270">
                  <c:v>43480</c:v>
                </c:pt>
                <c:pt idx="271">
                  <c:v>43481</c:v>
                </c:pt>
                <c:pt idx="272">
                  <c:v>43482</c:v>
                </c:pt>
                <c:pt idx="273">
                  <c:v>43483</c:v>
                </c:pt>
                <c:pt idx="274">
                  <c:v>43486</c:v>
                </c:pt>
                <c:pt idx="275">
                  <c:v>43487</c:v>
                </c:pt>
                <c:pt idx="276">
                  <c:v>43488</c:v>
                </c:pt>
                <c:pt idx="277">
                  <c:v>43489</c:v>
                </c:pt>
                <c:pt idx="278">
                  <c:v>43490</c:v>
                </c:pt>
                <c:pt idx="279">
                  <c:v>43493</c:v>
                </c:pt>
                <c:pt idx="280">
                  <c:v>43494</c:v>
                </c:pt>
                <c:pt idx="281">
                  <c:v>43495</c:v>
                </c:pt>
                <c:pt idx="282">
                  <c:v>43496</c:v>
                </c:pt>
                <c:pt idx="283">
                  <c:v>43497</c:v>
                </c:pt>
                <c:pt idx="284">
                  <c:v>43500</c:v>
                </c:pt>
                <c:pt idx="285">
                  <c:v>43501</c:v>
                </c:pt>
                <c:pt idx="286">
                  <c:v>43502</c:v>
                </c:pt>
                <c:pt idx="287">
                  <c:v>43503</c:v>
                </c:pt>
                <c:pt idx="288">
                  <c:v>43504</c:v>
                </c:pt>
                <c:pt idx="289">
                  <c:v>43507</c:v>
                </c:pt>
                <c:pt idx="290">
                  <c:v>43508</c:v>
                </c:pt>
                <c:pt idx="291">
                  <c:v>43509</c:v>
                </c:pt>
                <c:pt idx="292">
                  <c:v>43510</c:v>
                </c:pt>
                <c:pt idx="293">
                  <c:v>43511</c:v>
                </c:pt>
                <c:pt idx="294">
                  <c:v>43514</c:v>
                </c:pt>
                <c:pt idx="295">
                  <c:v>43515</c:v>
                </c:pt>
                <c:pt idx="296">
                  <c:v>43516</c:v>
                </c:pt>
                <c:pt idx="297">
                  <c:v>43517</c:v>
                </c:pt>
                <c:pt idx="298">
                  <c:v>43518</c:v>
                </c:pt>
                <c:pt idx="299">
                  <c:v>43521</c:v>
                </c:pt>
                <c:pt idx="300">
                  <c:v>43522</c:v>
                </c:pt>
                <c:pt idx="301">
                  <c:v>43523</c:v>
                </c:pt>
                <c:pt idx="302">
                  <c:v>43524</c:v>
                </c:pt>
                <c:pt idx="303">
                  <c:v>43525</c:v>
                </c:pt>
                <c:pt idx="304">
                  <c:v>43528</c:v>
                </c:pt>
                <c:pt idx="305">
                  <c:v>43529</c:v>
                </c:pt>
                <c:pt idx="306">
                  <c:v>43530</c:v>
                </c:pt>
                <c:pt idx="307">
                  <c:v>43531</c:v>
                </c:pt>
                <c:pt idx="308">
                  <c:v>43532</c:v>
                </c:pt>
                <c:pt idx="309">
                  <c:v>43535</c:v>
                </c:pt>
                <c:pt idx="310">
                  <c:v>43536</c:v>
                </c:pt>
                <c:pt idx="311">
                  <c:v>43537</c:v>
                </c:pt>
                <c:pt idx="312">
                  <c:v>43538</c:v>
                </c:pt>
                <c:pt idx="313">
                  <c:v>43539</c:v>
                </c:pt>
                <c:pt idx="314">
                  <c:v>43542</c:v>
                </c:pt>
                <c:pt idx="315">
                  <c:v>43543</c:v>
                </c:pt>
                <c:pt idx="316">
                  <c:v>43544</c:v>
                </c:pt>
                <c:pt idx="317">
                  <c:v>43545</c:v>
                </c:pt>
                <c:pt idx="318">
                  <c:v>43546</c:v>
                </c:pt>
                <c:pt idx="319">
                  <c:v>43549</c:v>
                </c:pt>
                <c:pt idx="320">
                  <c:v>43550</c:v>
                </c:pt>
                <c:pt idx="321">
                  <c:v>43551</c:v>
                </c:pt>
                <c:pt idx="322">
                  <c:v>43552</c:v>
                </c:pt>
                <c:pt idx="323">
                  <c:v>43553</c:v>
                </c:pt>
                <c:pt idx="324">
                  <c:v>43556</c:v>
                </c:pt>
                <c:pt idx="325">
                  <c:v>43557</c:v>
                </c:pt>
                <c:pt idx="326">
                  <c:v>43558</c:v>
                </c:pt>
                <c:pt idx="327">
                  <c:v>43559</c:v>
                </c:pt>
                <c:pt idx="328">
                  <c:v>43560</c:v>
                </c:pt>
                <c:pt idx="329">
                  <c:v>43563</c:v>
                </c:pt>
                <c:pt idx="330">
                  <c:v>43564</c:v>
                </c:pt>
                <c:pt idx="331">
                  <c:v>43565</c:v>
                </c:pt>
                <c:pt idx="332">
                  <c:v>43566</c:v>
                </c:pt>
                <c:pt idx="333">
                  <c:v>43567</c:v>
                </c:pt>
                <c:pt idx="334">
                  <c:v>43570</c:v>
                </c:pt>
                <c:pt idx="335">
                  <c:v>43571</c:v>
                </c:pt>
                <c:pt idx="336">
                  <c:v>43572</c:v>
                </c:pt>
                <c:pt idx="337">
                  <c:v>43573</c:v>
                </c:pt>
                <c:pt idx="338">
                  <c:v>43574</c:v>
                </c:pt>
                <c:pt idx="339">
                  <c:v>43577</c:v>
                </c:pt>
                <c:pt idx="340">
                  <c:v>43578</c:v>
                </c:pt>
                <c:pt idx="341">
                  <c:v>43579</c:v>
                </c:pt>
                <c:pt idx="342">
                  <c:v>43580</c:v>
                </c:pt>
                <c:pt idx="343">
                  <c:v>43581</c:v>
                </c:pt>
                <c:pt idx="344">
                  <c:v>43584</c:v>
                </c:pt>
                <c:pt idx="345">
                  <c:v>43585</c:v>
                </c:pt>
                <c:pt idx="346">
                  <c:v>43586</c:v>
                </c:pt>
                <c:pt idx="347">
                  <c:v>43587</c:v>
                </c:pt>
                <c:pt idx="348">
                  <c:v>43588</c:v>
                </c:pt>
                <c:pt idx="349">
                  <c:v>43591</c:v>
                </c:pt>
                <c:pt idx="350">
                  <c:v>43592</c:v>
                </c:pt>
                <c:pt idx="351">
                  <c:v>43593</c:v>
                </c:pt>
                <c:pt idx="352">
                  <c:v>43594</c:v>
                </c:pt>
                <c:pt idx="353">
                  <c:v>43595</c:v>
                </c:pt>
                <c:pt idx="354">
                  <c:v>43598</c:v>
                </c:pt>
                <c:pt idx="355">
                  <c:v>43599</c:v>
                </c:pt>
                <c:pt idx="356">
                  <c:v>43600</c:v>
                </c:pt>
                <c:pt idx="357">
                  <c:v>43601</c:v>
                </c:pt>
                <c:pt idx="358">
                  <c:v>43602</c:v>
                </c:pt>
                <c:pt idx="359">
                  <c:v>43605</c:v>
                </c:pt>
                <c:pt idx="360">
                  <c:v>43606</c:v>
                </c:pt>
                <c:pt idx="361">
                  <c:v>43607</c:v>
                </c:pt>
                <c:pt idx="362">
                  <c:v>43608</c:v>
                </c:pt>
                <c:pt idx="363">
                  <c:v>43609</c:v>
                </c:pt>
                <c:pt idx="364">
                  <c:v>43612</c:v>
                </c:pt>
                <c:pt idx="365">
                  <c:v>43613</c:v>
                </c:pt>
                <c:pt idx="366">
                  <c:v>43614</c:v>
                </c:pt>
                <c:pt idx="367">
                  <c:v>43615</c:v>
                </c:pt>
                <c:pt idx="368">
                  <c:v>43616</c:v>
                </c:pt>
                <c:pt idx="369">
                  <c:v>43619</c:v>
                </c:pt>
                <c:pt idx="370">
                  <c:v>43620</c:v>
                </c:pt>
                <c:pt idx="371">
                  <c:v>43621</c:v>
                </c:pt>
                <c:pt idx="372">
                  <c:v>43622</c:v>
                </c:pt>
                <c:pt idx="373">
                  <c:v>43623</c:v>
                </c:pt>
                <c:pt idx="374">
                  <c:v>43626</c:v>
                </c:pt>
                <c:pt idx="375">
                  <c:v>43627</c:v>
                </c:pt>
                <c:pt idx="376">
                  <c:v>43628</c:v>
                </c:pt>
                <c:pt idx="377">
                  <c:v>43629</c:v>
                </c:pt>
                <c:pt idx="378">
                  <c:v>43630</c:v>
                </c:pt>
                <c:pt idx="379">
                  <c:v>43633</c:v>
                </c:pt>
                <c:pt idx="380">
                  <c:v>43634</c:v>
                </c:pt>
                <c:pt idx="381">
                  <c:v>43635</c:v>
                </c:pt>
                <c:pt idx="382">
                  <c:v>43636</c:v>
                </c:pt>
                <c:pt idx="383">
                  <c:v>43637</c:v>
                </c:pt>
                <c:pt idx="384">
                  <c:v>43640</c:v>
                </c:pt>
                <c:pt idx="385">
                  <c:v>43641</c:v>
                </c:pt>
                <c:pt idx="386">
                  <c:v>43642</c:v>
                </c:pt>
                <c:pt idx="387">
                  <c:v>43643</c:v>
                </c:pt>
                <c:pt idx="388">
                  <c:v>43644</c:v>
                </c:pt>
                <c:pt idx="389">
                  <c:v>43647</c:v>
                </c:pt>
                <c:pt idx="390">
                  <c:v>43648</c:v>
                </c:pt>
                <c:pt idx="391">
                  <c:v>43649</c:v>
                </c:pt>
                <c:pt idx="392">
                  <c:v>43650</c:v>
                </c:pt>
                <c:pt idx="393">
                  <c:v>43651</c:v>
                </c:pt>
                <c:pt idx="394">
                  <c:v>43654</c:v>
                </c:pt>
                <c:pt idx="395">
                  <c:v>43655</c:v>
                </c:pt>
                <c:pt idx="396">
                  <c:v>43656</c:v>
                </c:pt>
                <c:pt idx="397">
                  <c:v>43657</c:v>
                </c:pt>
                <c:pt idx="398">
                  <c:v>43658</c:v>
                </c:pt>
                <c:pt idx="399">
                  <c:v>43661</c:v>
                </c:pt>
                <c:pt idx="400">
                  <c:v>43662</c:v>
                </c:pt>
                <c:pt idx="401">
                  <c:v>43663</c:v>
                </c:pt>
                <c:pt idx="402">
                  <c:v>43664</c:v>
                </c:pt>
                <c:pt idx="403">
                  <c:v>43665</c:v>
                </c:pt>
                <c:pt idx="404">
                  <c:v>43668</c:v>
                </c:pt>
                <c:pt idx="405">
                  <c:v>43669</c:v>
                </c:pt>
                <c:pt idx="406">
                  <c:v>43670</c:v>
                </c:pt>
                <c:pt idx="407">
                  <c:v>43671</c:v>
                </c:pt>
                <c:pt idx="408">
                  <c:v>43672</c:v>
                </c:pt>
                <c:pt idx="409">
                  <c:v>43675</c:v>
                </c:pt>
                <c:pt idx="410">
                  <c:v>43676</c:v>
                </c:pt>
                <c:pt idx="411">
                  <c:v>43677</c:v>
                </c:pt>
                <c:pt idx="412">
                  <c:v>43678</c:v>
                </c:pt>
                <c:pt idx="413">
                  <c:v>43679</c:v>
                </c:pt>
                <c:pt idx="414">
                  <c:v>43682</c:v>
                </c:pt>
                <c:pt idx="415">
                  <c:v>43683</c:v>
                </c:pt>
                <c:pt idx="416">
                  <c:v>43684</c:v>
                </c:pt>
                <c:pt idx="417">
                  <c:v>43685</c:v>
                </c:pt>
                <c:pt idx="418">
                  <c:v>43686</c:v>
                </c:pt>
                <c:pt idx="419">
                  <c:v>43689</c:v>
                </c:pt>
                <c:pt idx="420">
                  <c:v>43690</c:v>
                </c:pt>
                <c:pt idx="421">
                  <c:v>43691</c:v>
                </c:pt>
                <c:pt idx="422">
                  <c:v>43692</c:v>
                </c:pt>
                <c:pt idx="423">
                  <c:v>43693</c:v>
                </c:pt>
                <c:pt idx="424">
                  <c:v>43696</c:v>
                </c:pt>
                <c:pt idx="425">
                  <c:v>43697</c:v>
                </c:pt>
                <c:pt idx="426">
                  <c:v>43698</c:v>
                </c:pt>
                <c:pt idx="427">
                  <c:v>43699</c:v>
                </c:pt>
                <c:pt idx="428">
                  <c:v>43700</c:v>
                </c:pt>
                <c:pt idx="429">
                  <c:v>43703</c:v>
                </c:pt>
                <c:pt idx="430">
                  <c:v>43704</c:v>
                </c:pt>
                <c:pt idx="431">
                  <c:v>43705</c:v>
                </c:pt>
                <c:pt idx="432">
                  <c:v>43706</c:v>
                </c:pt>
                <c:pt idx="433">
                  <c:v>43707</c:v>
                </c:pt>
                <c:pt idx="434">
                  <c:v>43710</c:v>
                </c:pt>
                <c:pt idx="435">
                  <c:v>43711</c:v>
                </c:pt>
                <c:pt idx="436">
                  <c:v>43712</c:v>
                </c:pt>
                <c:pt idx="437">
                  <c:v>43713</c:v>
                </c:pt>
                <c:pt idx="438">
                  <c:v>43714</c:v>
                </c:pt>
                <c:pt idx="439">
                  <c:v>43717</c:v>
                </c:pt>
                <c:pt idx="440">
                  <c:v>43718</c:v>
                </c:pt>
                <c:pt idx="441">
                  <c:v>43719</c:v>
                </c:pt>
                <c:pt idx="442">
                  <c:v>43720</c:v>
                </c:pt>
                <c:pt idx="443">
                  <c:v>43721</c:v>
                </c:pt>
                <c:pt idx="444">
                  <c:v>43724</c:v>
                </c:pt>
                <c:pt idx="445">
                  <c:v>43725</c:v>
                </c:pt>
                <c:pt idx="446">
                  <c:v>43726</c:v>
                </c:pt>
                <c:pt idx="447">
                  <c:v>43727</c:v>
                </c:pt>
                <c:pt idx="448">
                  <c:v>43728</c:v>
                </c:pt>
                <c:pt idx="449">
                  <c:v>43731</c:v>
                </c:pt>
                <c:pt idx="450">
                  <c:v>43732</c:v>
                </c:pt>
                <c:pt idx="451">
                  <c:v>43733</c:v>
                </c:pt>
                <c:pt idx="452">
                  <c:v>43734</c:v>
                </c:pt>
                <c:pt idx="453">
                  <c:v>43735</c:v>
                </c:pt>
                <c:pt idx="454">
                  <c:v>43738</c:v>
                </c:pt>
                <c:pt idx="455">
                  <c:v>43739</c:v>
                </c:pt>
                <c:pt idx="456">
                  <c:v>43740</c:v>
                </c:pt>
                <c:pt idx="457">
                  <c:v>43741</c:v>
                </c:pt>
                <c:pt idx="458">
                  <c:v>43742</c:v>
                </c:pt>
                <c:pt idx="459">
                  <c:v>43745</c:v>
                </c:pt>
                <c:pt idx="460">
                  <c:v>43746</c:v>
                </c:pt>
                <c:pt idx="461">
                  <c:v>43747</c:v>
                </c:pt>
              </c:numCache>
            </c:numRef>
          </c:cat>
          <c:val>
            <c:numRef>
              <c:f>'Figs (USD)'!$AJ$8:$AJ$509</c:f>
              <c:numCache>
                <c:formatCode>General</c:formatCode>
                <c:ptCount val="502"/>
                <c:pt idx="0">
                  <c:v>81.802839227641797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0-1601-AD41-982D-131356B753AD}"/>
            </c:ext>
          </c:extLst>
        </c:ser>
        <c:ser>
          <c:idx val="19"/>
          <c:order val="19"/>
          <c:tx>
            <c:strRef>
              <c:f>'Figs (USD)'!$AK$7</c:f>
              <c:strCache>
                <c:ptCount val="1"/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triangle"/>
            <c:size val="9"/>
            <c:spPr>
              <a:solidFill>
                <a:schemeClr val="tx1"/>
              </a:solidFill>
              <a:ln w="9525">
                <a:noFill/>
              </a:ln>
              <a:effectLst/>
            </c:spPr>
          </c:marker>
          <c:cat>
            <c:numRef>
              <c:f>'Figs (USD)'!$Q$8:$Q$509</c:f>
              <c:numCache>
                <c:formatCode>m/d/yy</c:formatCode>
                <c:ptCount val="502"/>
                <c:pt idx="0">
                  <c:v>43102</c:v>
                </c:pt>
                <c:pt idx="1">
                  <c:v>43103</c:v>
                </c:pt>
                <c:pt idx="2">
                  <c:v>43104</c:v>
                </c:pt>
                <c:pt idx="3">
                  <c:v>43105</c:v>
                </c:pt>
                <c:pt idx="4">
                  <c:v>43108</c:v>
                </c:pt>
                <c:pt idx="5">
                  <c:v>43109</c:v>
                </c:pt>
                <c:pt idx="6">
                  <c:v>43110</c:v>
                </c:pt>
                <c:pt idx="7">
                  <c:v>43111</c:v>
                </c:pt>
                <c:pt idx="8">
                  <c:v>43112</c:v>
                </c:pt>
                <c:pt idx="9">
                  <c:v>43115</c:v>
                </c:pt>
                <c:pt idx="10">
                  <c:v>43116</c:v>
                </c:pt>
                <c:pt idx="11">
                  <c:v>43117</c:v>
                </c:pt>
                <c:pt idx="12">
                  <c:v>43118</c:v>
                </c:pt>
                <c:pt idx="13">
                  <c:v>43119</c:v>
                </c:pt>
                <c:pt idx="14">
                  <c:v>43122</c:v>
                </c:pt>
                <c:pt idx="15">
                  <c:v>43123</c:v>
                </c:pt>
                <c:pt idx="16">
                  <c:v>43124</c:v>
                </c:pt>
                <c:pt idx="17">
                  <c:v>43125</c:v>
                </c:pt>
                <c:pt idx="18">
                  <c:v>43126</c:v>
                </c:pt>
                <c:pt idx="19">
                  <c:v>43129</c:v>
                </c:pt>
                <c:pt idx="20">
                  <c:v>43130</c:v>
                </c:pt>
                <c:pt idx="21">
                  <c:v>43131</c:v>
                </c:pt>
                <c:pt idx="22">
                  <c:v>43132</c:v>
                </c:pt>
                <c:pt idx="23">
                  <c:v>43133</c:v>
                </c:pt>
                <c:pt idx="24">
                  <c:v>43136</c:v>
                </c:pt>
                <c:pt idx="25">
                  <c:v>43137</c:v>
                </c:pt>
                <c:pt idx="26">
                  <c:v>43138</c:v>
                </c:pt>
                <c:pt idx="27">
                  <c:v>43139</c:v>
                </c:pt>
                <c:pt idx="28">
                  <c:v>43140</c:v>
                </c:pt>
                <c:pt idx="29">
                  <c:v>43143</c:v>
                </c:pt>
                <c:pt idx="30">
                  <c:v>43144</c:v>
                </c:pt>
                <c:pt idx="31">
                  <c:v>43145</c:v>
                </c:pt>
                <c:pt idx="32">
                  <c:v>43146</c:v>
                </c:pt>
                <c:pt idx="33">
                  <c:v>43147</c:v>
                </c:pt>
                <c:pt idx="34">
                  <c:v>43150</c:v>
                </c:pt>
                <c:pt idx="35">
                  <c:v>43151</c:v>
                </c:pt>
                <c:pt idx="36">
                  <c:v>43152</c:v>
                </c:pt>
                <c:pt idx="37">
                  <c:v>43153</c:v>
                </c:pt>
                <c:pt idx="38">
                  <c:v>43154</c:v>
                </c:pt>
                <c:pt idx="39">
                  <c:v>43157</c:v>
                </c:pt>
                <c:pt idx="40">
                  <c:v>43158</c:v>
                </c:pt>
                <c:pt idx="41">
                  <c:v>43159</c:v>
                </c:pt>
                <c:pt idx="42">
                  <c:v>43160</c:v>
                </c:pt>
                <c:pt idx="43">
                  <c:v>43161</c:v>
                </c:pt>
                <c:pt idx="44">
                  <c:v>43164</c:v>
                </c:pt>
                <c:pt idx="45">
                  <c:v>43165</c:v>
                </c:pt>
                <c:pt idx="46">
                  <c:v>43166</c:v>
                </c:pt>
                <c:pt idx="47">
                  <c:v>43167</c:v>
                </c:pt>
                <c:pt idx="48">
                  <c:v>43168</c:v>
                </c:pt>
                <c:pt idx="49">
                  <c:v>43171</c:v>
                </c:pt>
                <c:pt idx="50">
                  <c:v>43172</c:v>
                </c:pt>
                <c:pt idx="51">
                  <c:v>43173</c:v>
                </c:pt>
                <c:pt idx="52">
                  <c:v>43174</c:v>
                </c:pt>
                <c:pt idx="53">
                  <c:v>43175</c:v>
                </c:pt>
                <c:pt idx="54">
                  <c:v>43178</c:v>
                </c:pt>
                <c:pt idx="55">
                  <c:v>43179</c:v>
                </c:pt>
                <c:pt idx="56">
                  <c:v>43180</c:v>
                </c:pt>
                <c:pt idx="57">
                  <c:v>43181</c:v>
                </c:pt>
                <c:pt idx="58">
                  <c:v>43182</c:v>
                </c:pt>
                <c:pt idx="59">
                  <c:v>43185</c:v>
                </c:pt>
                <c:pt idx="60">
                  <c:v>43186</c:v>
                </c:pt>
                <c:pt idx="61">
                  <c:v>43187</c:v>
                </c:pt>
                <c:pt idx="62">
                  <c:v>43188</c:v>
                </c:pt>
                <c:pt idx="63">
                  <c:v>43189</c:v>
                </c:pt>
                <c:pt idx="64">
                  <c:v>43192</c:v>
                </c:pt>
                <c:pt idx="65">
                  <c:v>43193</c:v>
                </c:pt>
                <c:pt idx="66">
                  <c:v>43194</c:v>
                </c:pt>
                <c:pt idx="67">
                  <c:v>43195</c:v>
                </c:pt>
                <c:pt idx="68">
                  <c:v>43196</c:v>
                </c:pt>
                <c:pt idx="69">
                  <c:v>43199</c:v>
                </c:pt>
                <c:pt idx="70">
                  <c:v>43200</c:v>
                </c:pt>
                <c:pt idx="71">
                  <c:v>43201</c:v>
                </c:pt>
                <c:pt idx="72">
                  <c:v>43202</c:v>
                </c:pt>
                <c:pt idx="73">
                  <c:v>43203</c:v>
                </c:pt>
                <c:pt idx="74">
                  <c:v>43206</c:v>
                </c:pt>
                <c:pt idx="75">
                  <c:v>43207</c:v>
                </c:pt>
                <c:pt idx="76">
                  <c:v>43208</c:v>
                </c:pt>
                <c:pt idx="77">
                  <c:v>43209</c:v>
                </c:pt>
                <c:pt idx="78">
                  <c:v>43210</c:v>
                </c:pt>
                <c:pt idx="79">
                  <c:v>43213</c:v>
                </c:pt>
                <c:pt idx="80">
                  <c:v>43214</c:v>
                </c:pt>
                <c:pt idx="81">
                  <c:v>43215</c:v>
                </c:pt>
                <c:pt idx="82">
                  <c:v>43216</c:v>
                </c:pt>
                <c:pt idx="83">
                  <c:v>43217</c:v>
                </c:pt>
                <c:pt idx="84">
                  <c:v>43220</c:v>
                </c:pt>
                <c:pt idx="85">
                  <c:v>43221</c:v>
                </c:pt>
                <c:pt idx="86">
                  <c:v>43222</c:v>
                </c:pt>
                <c:pt idx="87">
                  <c:v>43223</c:v>
                </c:pt>
                <c:pt idx="88">
                  <c:v>43224</c:v>
                </c:pt>
                <c:pt idx="89">
                  <c:v>43227</c:v>
                </c:pt>
                <c:pt idx="90">
                  <c:v>43228</c:v>
                </c:pt>
                <c:pt idx="91">
                  <c:v>43229</c:v>
                </c:pt>
                <c:pt idx="92">
                  <c:v>43230</c:v>
                </c:pt>
                <c:pt idx="93">
                  <c:v>43231</c:v>
                </c:pt>
                <c:pt idx="94">
                  <c:v>43234</c:v>
                </c:pt>
                <c:pt idx="95">
                  <c:v>43235</c:v>
                </c:pt>
                <c:pt idx="96">
                  <c:v>43236</c:v>
                </c:pt>
                <c:pt idx="97">
                  <c:v>43237</c:v>
                </c:pt>
                <c:pt idx="98">
                  <c:v>43238</c:v>
                </c:pt>
                <c:pt idx="99">
                  <c:v>43241</c:v>
                </c:pt>
                <c:pt idx="100">
                  <c:v>43242</c:v>
                </c:pt>
                <c:pt idx="101">
                  <c:v>43243</c:v>
                </c:pt>
                <c:pt idx="102">
                  <c:v>43244</c:v>
                </c:pt>
                <c:pt idx="103">
                  <c:v>43245</c:v>
                </c:pt>
                <c:pt idx="104">
                  <c:v>43248</c:v>
                </c:pt>
                <c:pt idx="105">
                  <c:v>43249</c:v>
                </c:pt>
                <c:pt idx="106">
                  <c:v>43250</c:v>
                </c:pt>
                <c:pt idx="107">
                  <c:v>43251</c:v>
                </c:pt>
                <c:pt idx="108">
                  <c:v>43252</c:v>
                </c:pt>
                <c:pt idx="109">
                  <c:v>43255</c:v>
                </c:pt>
                <c:pt idx="110">
                  <c:v>43256</c:v>
                </c:pt>
                <c:pt idx="111">
                  <c:v>43257</c:v>
                </c:pt>
                <c:pt idx="112">
                  <c:v>43258</c:v>
                </c:pt>
                <c:pt idx="113">
                  <c:v>43259</c:v>
                </c:pt>
                <c:pt idx="114">
                  <c:v>43262</c:v>
                </c:pt>
                <c:pt idx="115">
                  <c:v>43263</c:v>
                </c:pt>
                <c:pt idx="116">
                  <c:v>43264</c:v>
                </c:pt>
                <c:pt idx="117">
                  <c:v>43265</c:v>
                </c:pt>
                <c:pt idx="118">
                  <c:v>43266</c:v>
                </c:pt>
                <c:pt idx="119">
                  <c:v>43269</c:v>
                </c:pt>
                <c:pt idx="120">
                  <c:v>43270</c:v>
                </c:pt>
                <c:pt idx="121">
                  <c:v>43271</c:v>
                </c:pt>
                <c:pt idx="122">
                  <c:v>43272</c:v>
                </c:pt>
                <c:pt idx="123">
                  <c:v>43273</c:v>
                </c:pt>
                <c:pt idx="124">
                  <c:v>43276</c:v>
                </c:pt>
                <c:pt idx="125">
                  <c:v>43277</c:v>
                </c:pt>
                <c:pt idx="126">
                  <c:v>43278</c:v>
                </c:pt>
                <c:pt idx="127">
                  <c:v>43279</c:v>
                </c:pt>
                <c:pt idx="128">
                  <c:v>43280</c:v>
                </c:pt>
                <c:pt idx="129">
                  <c:v>43283</c:v>
                </c:pt>
                <c:pt idx="130">
                  <c:v>43284</c:v>
                </c:pt>
                <c:pt idx="131">
                  <c:v>43285</c:v>
                </c:pt>
                <c:pt idx="132">
                  <c:v>43286</c:v>
                </c:pt>
                <c:pt idx="133">
                  <c:v>43287</c:v>
                </c:pt>
                <c:pt idx="134">
                  <c:v>43290</c:v>
                </c:pt>
                <c:pt idx="135">
                  <c:v>43291</c:v>
                </c:pt>
                <c:pt idx="136">
                  <c:v>43292</c:v>
                </c:pt>
                <c:pt idx="137">
                  <c:v>43293</c:v>
                </c:pt>
                <c:pt idx="138">
                  <c:v>43294</c:v>
                </c:pt>
                <c:pt idx="139">
                  <c:v>43297</c:v>
                </c:pt>
                <c:pt idx="140">
                  <c:v>43298</c:v>
                </c:pt>
                <c:pt idx="141">
                  <c:v>43299</c:v>
                </c:pt>
                <c:pt idx="142">
                  <c:v>43300</c:v>
                </c:pt>
                <c:pt idx="143">
                  <c:v>43301</c:v>
                </c:pt>
                <c:pt idx="144">
                  <c:v>43304</c:v>
                </c:pt>
                <c:pt idx="145">
                  <c:v>43305</c:v>
                </c:pt>
                <c:pt idx="146">
                  <c:v>43306</c:v>
                </c:pt>
                <c:pt idx="147">
                  <c:v>43307</c:v>
                </c:pt>
                <c:pt idx="148">
                  <c:v>43308</c:v>
                </c:pt>
                <c:pt idx="149">
                  <c:v>43311</c:v>
                </c:pt>
                <c:pt idx="150">
                  <c:v>43312</c:v>
                </c:pt>
                <c:pt idx="151">
                  <c:v>43313</c:v>
                </c:pt>
                <c:pt idx="152">
                  <c:v>43314</c:v>
                </c:pt>
                <c:pt idx="153">
                  <c:v>43315</c:v>
                </c:pt>
                <c:pt idx="154">
                  <c:v>43318</c:v>
                </c:pt>
                <c:pt idx="155">
                  <c:v>43319</c:v>
                </c:pt>
                <c:pt idx="156">
                  <c:v>43320</c:v>
                </c:pt>
                <c:pt idx="157">
                  <c:v>43321</c:v>
                </c:pt>
                <c:pt idx="158">
                  <c:v>43322</c:v>
                </c:pt>
                <c:pt idx="159">
                  <c:v>43325</c:v>
                </c:pt>
                <c:pt idx="160">
                  <c:v>43326</c:v>
                </c:pt>
                <c:pt idx="161">
                  <c:v>43327</c:v>
                </c:pt>
                <c:pt idx="162">
                  <c:v>43328</c:v>
                </c:pt>
                <c:pt idx="163">
                  <c:v>43329</c:v>
                </c:pt>
                <c:pt idx="164">
                  <c:v>43332</c:v>
                </c:pt>
                <c:pt idx="165">
                  <c:v>43333</c:v>
                </c:pt>
                <c:pt idx="166">
                  <c:v>43334</c:v>
                </c:pt>
                <c:pt idx="167">
                  <c:v>43335</c:v>
                </c:pt>
                <c:pt idx="168">
                  <c:v>43336</c:v>
                </c:pt>
                <c:pt idx="169">
                  <c:v>43339</c:v>
                </c:pt>
                <c:pt idx="170">
                  <c:v>43340</c:v>
                </c:pt>
                <c:pt idx="171">
                  <c:v>43341</c:v>
                </c:pt>
                <c:pt idx="172">
                  <c:v>43342</c:v>
                </c:pt>
                <c:pt idx="173">
                  <c:v>43343</c:v>
                </c:pt>
                <c:pt idx="174">
                  <c:v>43346</c:v>
                </c:pt>
                <c:pt idx="175">
                  <c:v>43347</c:v>
                </c:pt>
                <c:pt idx="176">
                  <c:v>43348</c:v>
                </c:pt>
                <c:pt idx="177">
                  <c:v>43349</c:v>
                </c:pt>
                <c:pt idx="178">
                  <c:v>43350</c:v>
                </c:pt>
                <c:pt idx="179">
                  <c:v>43353</c:v>
                </c:pt>
                <c:pt idx="180">
                  <c:v>43354</c:v>
                </c:pt>
                <c:pt idx="181">
                  <c:v>43355</c:v>
                </c:pt>
                <c:pt idx="182">
                  <c:v>43356</c:v>
                </c:pt>
                <c:pt idx="183">
                  <c:v>43357</c:v>
                </c:pt>
                <c:pt idx="184">
                  <c:v>43360</c:v>
                </c:pt>
                <c:pt idx="185">
                  <c:v>43361</c:v>
                </c:pt>
                <c:pt idx="186">
                  <c:v>43362</c:v>
                </c:pt>
                <c:pt idx="187">
                  <c:v>43363</c:v>
                </c:pt>
                <c:pt idx="188">
                  <c:v>43364</c:v>
                </c:pt>
                <c:pt idx="189">
                  <c:v>43367</c:v>
                </c:pt>
                <c:pt idx="190">
                  <c:v>43368</c:v>
                </c:pt>
                <c:pt idx="191">
                  <c:v>43369</c:v>
                </c:pt>
                <c:pt idx="192">
                  <c:v>43370</c:v>
                </c:pt>
                <c:pt idx="193">
                  <c:v>43371</c:v>
                </c:pt>
                <c:pt idx="194">
                  <c:v>43374</c:v>
                </c:pt>
                <c:pt idx="195">
                  <c:v>43375</c:v>
                </c:pt>
                <c:pt idx="196">
                  <c:v>43376</c:v>
                </c:pt>
                <c:pt idx="197">
                  <c:v>43377</c:v>
                </c:pt>
                <c:pt idx="198">
                  <c:v>43378</c:v>
                </c:pt>
                <c:pt idx="199">
                  <c:v>43381</c:v>
                </c:pt>
                <c:pt idx="200">
                  <c:v>43382</c:v>
                </c:pt>
                <c:pt idx="201">
                  <c:v>43383</c:v>
                </c:pt>
                <c:pt idx="202">
                  <c:v>43384</c:v>
                </c:pt>
                <c:pt idx="203">
                  <c:v>43385</c:v>
                </c:pt>
                <c:pt idx="204">
                  <c:v>43388</c:v>
                </c:pt>
                <c:pt idx="205">
                  <c:v>43389</c:v>
                </c:pt>
                <c:pt idx="206">
                  <c:v>43390</c:v>
                </c:pt>
                <c:pt idx="207">
                  <c:v>43391</c:v>
                </c:pt>
                <c:pt idx="208">
                  <c:v>43392</c:v>
                </c:pt>
                <c:pt idx="209">
                  <c:v>43395</c:v>
                </c:pt>
                <c:pt idx="210">
                  <c:v>43396</c:v>
                </c:pt>
                <c:pt idx="211">
                  <c:v>43397</c:v>
                </c:pt>
                <c:pt idx="212">
                  <c:v>43398</c:v>
                </c:pt>
                <c:pt idx="213">
                  <c:v>43399</c:v>
                </c:pt>
                <c:pt idx="214">
                  <c:v>43402</c:v>
                </c:pt>
                <c:pt idx="215">
                  <c:v>43403</c:v>
                </c:pt>
                <c:pt idx="216">
                  <c:v>43404</c:v>
                </c:pt>
                <c:pt idx="217">
                  <c:v>43405</c:v>
                </c:pt>
                <c:pt idx="218">
                  <c:v>43406</c:v>
                </c:pt>
                <c:pt idx="219">
                  <c:v>43409</c:v>
                </c:pt>
                <c:pt idx="220">
                  <c:v>43410</c:v>
                </c:pt>
                <c:pt idx="221">
                  <c:v>43411</c:v>
                </c:pt>
                <c:pt idx="222">
                  <c:v>43412</c:v>
                </c:pt>
                <c:pt idx="223">
                  <c:v>43413</c:v>
                </c:pt>
                <c:pt idx="224">
                  <c:v>43416</c:v>
                </c:pt>
                <c:pt idx="225">
                  <c:v>43417</c:v>
                </c:pt>
                <c:pt idx="226">
                  <c:v>43418</c:v>
                </c:pt>
                <c:pt idx="227">
                  <c:v>43419</c:v>
                </c:pt>
                <c:pt idx="228">
                  <c:v>43420</c:v>
                </c:pt>
                <c:pt idx="229">
                  <c:v>43423</c:v>
                </c:pt>
                <c:pt idx="230">
                  <c:v>43424</c:v>
                </c:pt>
                <c:pt idx="231">
                  <c:v>43425</c:v>
                </c:pt>
                <c:pt idx="232">
                  <c:v>43426</c:v>
                </c:pt>
                <c:pt idx="233">
                  <c:v>43427</c:v>
                </c:pt>
                <c:pt idx="234">
                  <c:v>43430</c:v>
                </c:pt>
                <c:pt idx="235">
                  <c:v>43431</c:v>
                </c:pt>
                <c:pt idx="236">
                  <c:v>43432</c:v>
                </c:pt>
                <c:pt idx="237">
                  <c:v>43433</c:v>
                </c:pt>
                <c:pt idx="238">
                  <c:v>43434</c:v>
                </c:pt>
                <c:pt idx="239">
                  <c:v>43437</c:v>
                </c:pt>
                <c:pt idx="240">
                  <c:v>43438</c:v>
                </c:pt>
                <c:pt idx="241">
                  <c:v>43439</c:v>
                </c:pt>
                <c:pt idx="242">
                  <c:v>43440</c:v>
                </c:pt>
                <c:pt idx="243">
                  <c:v>43441</c:v>
                </c:pt>
                <c:pt idx="244">
                  <c:v>43444</c:v>
                </c:pt>
                <c:pt idx="245">
                  <c:v>43445</c:v>
                </c:pt>
                <c:pt idx="246">
                  <c:v>43446</c:v>
                </c:pt>
                <c:pt idx="247">
                  <c:v>43447</c:v>
                </c:pt>
                <c:pt idx="248">
                  <c:v>43448</c:v>
                </c:pt>
                <c:pt idx="249">
                  <c:v>43451</c:v>
                </c:pt>
                <c:pt idx="250">
                  <c:v>43452</c:v>
                </c:pt>
                <c:pt idx="251">
                  <c:v>43453</c:v>
                </c:pt>
                <c:pt idx="252">
                  <c:v>43454</c:v>
                </c:pt>
                <c:pt idx="253">
                  <c:v>43455</c:v>
                </c:pt>
                <c:pt idx="254">
                  <c:v>43458</c:v>
                </c:pt>
                <c:pt idx="255">
                  <c:v>43459</c:v>
                </c:pt>
                <c:pt idx="256">
                  <c:v>43460</c:v>
                </c:pt>
                <c:pt idx="257">
                  <c:v>43461</c:v>
                </c:pt>
                <c:pt idx="258">
                  <c:v>43462</c:v>
                </c:pt>
                <c:pt idx="259">
                  <c:v>43465</c:v>
                </c:pt>
                <c:pt idx="260">
                  <c:v>43466</c:v>
                </c:pt>
                <c:pt idx="261">
                  <c:v>43467</c:v>
                </c:pt>
                <c:pt idx="262">
                  <c:v>43468</c:v>
                </c:pt>
                <c:pt idx="263">
                  <c:v>43469</c:v>
                </c:pt>
                <c:pt idx="264">
                  <c:v>43472</c:v>
                </c:pt>
                <c:pt idx="265">
                  <c:v>43473</c:v>
                </c:pt>
                <c:pt idx="266">
                  <c:v>43474</c:v>
                </c:pt>
                <c:pt idx="267">
                  <c:v>43475</c:v>
                </c:pt>
                <c:pt idx="268">
                  <c:v>43476</c:v>
                </c:pt>
                <c:pt idx="269">
                  <c:v>43479</c:v>
                </c:pt>
                <c:pt idx="270">
                  <c:v>43480</c:v>
                </c:pt>
                <c:pt idx="271">
                  <c:v>43481</c:v>
                </c:pt>
                <c:pt idx="272">
                  <c:v>43482</c:v>
                </c:pt>
                <c:pt idx="273">
                  <c:v>43483</c:v>
                </c:pt>
                <c:pt idx="274">
                  <c:v>43486</c:v>
                </c:pt>
                <c:pt idx="275">
                  <c:v>43487</c:v>
                </c:pt>
                <c:pt idx="276">
                  <c:v>43488</c:v>
                </c:pt>
                <c:pt idx="277">
                  <c:v>43489</c:v>
                </c:pt>
                <c:pt idx="278">
                  <c:v>43490</c:v>
                </c:pt>
                <c:pt idx="279">
                  <c:v>43493</c:v>
                </c:pt>
                <c:pt idx="280">
                  <c:v>43494</c:v>
                </c:pt>
                <c:pt idx="281">
                  <c:v>43495</c:v>
                </c:pt>
                <c:pt idx="282">
                  <c:v>43496</c:v>
                </c:pt>
                <c:pt idx="283">
                  <c:v>43497</c:v>
                </c:pt>
                <c:pt idx="284">
                  <c:v>43500</c:v>
                </c:pt>
                <c:pt idx="285">
                  <c:v>43501</c:v>
                </c:pt>
                <c:pt idx="286">
                  <c:v>43502</c:v>
                </c:pt>
                <c:pt idx="287">
                  <c:v>43503</c:v>
                </c:pt>
                <c:pt idx="288">
                  <c:v>43504</c:v>
                </c:pt>
                <c:pt idx="289">
                  <c:v>43507</c:v>
                </c:pt>
                <c:pt idx="290">
                  <c:v>43508</c:v>
                </c:pt>
                <c:pt idx="291">
                  <c:v>43509</c:v>
                </c:pt>
                <c:pt idx="292">
                  <c:v>43510</c:v>
                </c:pt>
                <c:pt idx="293">
                  <c:v>43511</c:v>
                </c:pt>
                <c:pt idx="294">
                  <c:v>43514</c:v>
                </c:pt>
                <c:pt idx="295">
                  <c:v>43515</c:v>
                </c:pt>
                <c:pt idx="296">
                  <c:v>43516</c:v>
                </c:pt>
                <c:pt idx="297">
                  <c:v>43517</c:v>
                </c:pt>
                <c:pt idx="298">
                  <c:v>43518</c:v>
                </c:pt>
                <c:pt idx="299">
                  <c:v>43521</c:v>
                </c:pt>
                <c:pt idx="300">
                  <c:v>43522</c:v>
                </c:pt>
                <c:pt idx="301">
                  <c:v>43523</c:v>
                </c:pt>
                <c:pt idx="302">
                  <c:v>43524</c:v>
                </c:pt>
                <c:pt idx="303">
                  <c:v>43525</c:v>
                </c:pt>
                <c:pt idx="304">
                  <c:v>43528</c:v>
                </c:pt>
                <c:pt idx="305">
                  <c:v>43529</c:v>
                </c:pt>
                <c:pt idx="306">
                  <c:v>43530</c:v>
                </c:pt>
                <c:pt idx="307">
                  <c:v>43531</c:v>
                </c:pt>
                <c:pt idx="308">
                  <c:v>43532</c:v>
                </c:pt>
                <c:pt idx="309">
                  <c:v>43535</c:v>
                </c:pt>
                <c:pt idx="310">
                  <c:v>43536</c:v>
                </c:pt>
                <c:pt idx="311">
                  <c:v>43537</c:v>
                </c:pt>
                <c:pt idx="312">
                  <c:v>43538</c:v>
                </c:pt>
                <c:pt idx="313">
                  <c:v>43539</c:v>
                </c:pt>
                <c:pt idx="314">
                  <c:v>43542</c:v>
                </c:pt>
                <c:pt idx="315">
                  <c:v>43543</c:v>
                </c:pt>
                <c:pt idx="316">
                  <c:v>43544</c:v>
                </c:pt>
                <c:pt idx="317">
                  <c:v>43545</c:v>
                </c:pt>
                <c:pt idx="318">
                  <c:v>43546</c:v>
                </c:pt>
                <c:pt idx="319">
                  <c:v>43549</c:v>
                </c:pt>
                <c:pt idx="320">
                  <c:v>43550</c:v>
                </c:pt>
                <c:pt idx="321">
                  <c:v>43551</c:v>
                </c:pt>
                <c:pt idx="322">
                  <c:v>43552</c:v>
                </c:pt>
                <c:pt idx="323">
                  <c:v>43553</c:v>
                </c:pt>
                <c:pt idx="324">
                  <c:v>43556</c:v>
                </c:pt>
                <c:pt idx="325">
                  <c:v>43557</c:v>
                </c:pt>
                <c:pt idx="326">
                  <c:v>43558</c:v>
                </c:pt>
                <c:pt idx="327">
                  <c:v>43559</c:v>
                </c:pt>
                <c:pt idx="328">
                  <c:v>43560</c:v>
                </c:pt>
                <c:pt idx="329">
                  <c:v>43563</c:v>
                </c:pt>
                <c:pt idx="330">
                  <c:v>43564</c:v>
                </c:pt>
                <c:pt idx="331">
                  <c:v>43565</c:v>
                </c:pt>
                <c:pt idx="332">
                  <c:v>43566</c:v>
                </c:pt>
                <c:pt idx="333">
                  <c:v>43567</c:v>
                </c:pt>
                <c:pt idx="334">
                  <c:v>43570</c:v>
                </c:pt>
                <c:pt idx="335">
                  <c:v>43571</c:v>
                </c:pt>
                <c:pt idx="336">
                  <c:v>43572</c:v>
                </c:pt>
                <c:pt idx="337">
                  <c:v>43573</c:v>
                </c:pt>
                <c:pt idx="338">
                  <c:v>43574</c:v>
                </c:pt>
                <c:pt idx="339">
                  <c:v>43577</c:v>
                </c:pt>
                <c:pt idx="340">
                  <c:v>43578</c:v>
                </c:pt>
                <c:pt idx="341">
                  <c:v>43579</c:v>
                </c:pt>
                <c:pt idx="342">
                  <c:v>43580</c:v>
                </c:pt>
                <c:pt idx="343">
                  <c:v>43581</c:v>
                </c:pt>
                <c:pt idx="344">
                  <c:v>43584</c:v>
                </c:pt>
                <c:pt idx="345">
                  <c:v>43585</c:v>
                </c:pt>
                <c:pt idx="346">
                  <c:v>43586</c:v>
                </c:pt>
                <c:pt idx="347">
                  <c:v>43587</c:v>
                </c:pt>
                <c:pt idx="348">
                  <c:v>43588</c:v>
                </c:pt>
                <c:pt idx="349">
                  <c:v>43591</c:v>
                </c:pt>
                <c:pt idx="350">
                  <c:v>43592</c:v>
                </c:pt>
                <c:pt idx="351">
                  <c:v>43593</c:v>
                </c:pt>
                <c:pt idx="352">
                  <c:v>43594</c:v>
                </c:pt>
                <c:pt idx="353">
                  <c:v>43595</c:v>
                </c:pt>
                <c:pt idx="354">
                  <c:v>43598</c:v>
                </c:pt>
                <c:pt idx="355">
                  <c:v>43599</c:v>
                </c:pt>
                <c:pt idx="356">
                  <c:v>43600</c:v>
                </c:pt>
                <c:pt idx="357">
                  <c:v>43601</c:v>
                </c:pt>
                <c:pt idx="358">
                  <c:v>43602</c:v>
                </c:pt>
                <c:pt idx="359">
                  <c:v>43605</c:v>
                </c:pt>
                <c:pt idx="360">
                  <c:v>43606</c:v>
                </c:pt>
                <c:pt idx="361">
                  <c:v>43607</c:v>
                </c:pt>
                <c:pt idx="362">
                  <c:v>43608</c:v>
                </c:pt>
                <c:pt idx="363">
                  <c:v>43609</c:v>
                </c:pt>
                <c:pt idx="364">
                  <c:v>43612</c:v>
                </c:pt>
                <c:pt idx="365">
                  <c:v>43613</c:v>
                </c:pt>
                <c:pt idx="366">
                  <c:v>43614</c:v>
                </c:pt>
                <c:pt idx="367">
                  <c:v>43615</c:v>
                </c:pt>
                <c:pt idx="368">
                  <c:v>43616</c:v>
                </c:pt>
                <c:pt idx="369">
                  <c:v>43619</c:v>
                </c:pt>
                <c:pt idx="370">
                  <c:v>43620</c:v>
                </c:pt>
                <c:pt idx="371">
                  <c:v>43621</c:v>
                </c:pt>
                <c:pt idx="372">
                  <c:v>43622</c:v>
                </c:pt>
                <c:pt idx="373">
                  <c:v>43623</c:v>
                </c:pt>
                <c:pt idx="374">
                  <c:v>43626</c:v>
                </c:pt>
                <c:pt idx="375">
                  <c:v>43627</c:v>
                </c:pt>
                <c:pt idx="376">
                  <c:v>43628</c:v>
                </c:pt>
                <c:pt idx="377">
                  <c:v>43629</c:v>
                </c:pt>
                <c:pt idx="378">
                  <c:v>43630</c:v>
                </c:pt>
                <c:pt idx="379">
                  <c:v>43633</c:v>
                </c:pt>
                <c:pt idx="380">
                  <c:v>43634</c:v>
                </c:pt>
                <c:pt idx="381">
                  <c:v>43635</c:v>
                </c:pt>
                <c:pt idx="382">
                  <c:v>43636</c:v>
                </c:pt>
                <c:pt idx="383">
                  <c:v>43637</c:v>
                </c:pt>
                <c:pt idx="384">
                  <c:v>43640</c:v>
                </c:pt>
                <c:pt idx="385">
                  <c:v>43641</c:v>
                </c:pt>
                <c:pt idx="386">
                  <c:v>43642</c:v>
                </c:pt>
                <c:pt idx="387">
                  <c:v>43643</c:v>
                </c:pt>
                <c:pt idx="388">
                  <c:v>43644</c:v>
                </c:pt>
                <c:pt idx="389">
                  <c:v>43647</c:v>
                </c:pt>
                <c:pt idx="390">
                  <c:v>43648</c:v>
                </c:pt>
                <c:pt idx="391">
                  <c:v>43649</c:v>
                </c:pt>
                <c:pt idx="392">
                  <c:v>43650</c:v>
                </c:pt>
                <c:pt idx="393">
                  <c:v>43651</c:v>
                </c:pt>
                <c:pt idx="394">
                  <c:v>43654</c:v>
                </c:pt>
                <c:pt idx="395">
                  <c:v>43655</c:v>
                </c:pt>
                <c:pt idx="396">
                  <c:v>43656</c:v>
                </c:pt>
                <c:pt idx="397">
                  <c:v>43657</c:v>
                </c:pt>
                <c:pt idx="398">
                  <c:v>43658</c:v>
                </c:pt>
                <c:pt idx="399">
                  <c:v>43661</c:v>
                </c:pt>
                <c:pt idx="400">
                  <c:v>43662</c:v>
                </c:pt>
                <c:pt idx="401">
                  <c:v>43663</c:v>
                </c:pt>
                <c:pt idx="402">
                  <c:v>43664</c:v>
                </c:pt>
                <c:pt idx="403">
                  <c:v>43665</c:v>
                </c:pt>
                <c:pt idx="404">
                  <c:v>43668</c:v>
                </c:pt>
                <c:pt idx="405">
                  <c:v>43669</c:v>
                </c:pt>
                <c:pt idx="406">
                  <c:v>43670</c:v>
                </c:pt>
                <c:pt idx="407">
                  <c:v>43671</c:v>
                </c:pt>
                <c:pt idx="408">
                  <c:v>43672</c:v>
                </c:pt>
                <c:pt idx="409">
                  <c:v>43675</c:v>
                </c:pt>
                <c:pt idx="410">
                  <c:v>43676</c:v>
                </c:pt>
                <c:pt idx="411">
                  <c:v>43677</c:v>
                </c:pt>
                <c:pt idx="412">
                  <c:v>43678</c:v>
                </c:pt>
                <c:pt idx="413">
                  <c:v>43679</c:v>
                </c:pt>
                <c:pt idx="414">
                  <c:v>43682</c:v>
                </c:pt>
                <c:pt idx="415">
                  <c:v>43683</c:v>
                </c:pt>
                <c:pt idx="416">
                  <c:v>43684</c:v>
                </c:pt>
                <c:pt idx="417">
                  <c:v>43685</c:v>
                </c:pt>
                <c:pt idx="418">
                  <c:v>43686</c:v>
                </c:pt>
                <c:pt idx="419">
                  <c:v>43689</c:v>
                </c:pt>
                <c:pt idx="420">
                  <c:v>43690</c:v>
                </c:pt>
                <c:pt idx="421">
                  <c:v>43691</c:v>
                </c:pt>
                <c:pt idx="422">
                  <c:v>43692</c:v>
                </c:pt>
                <c:pt idx="423">
                  <c:v>43693</c:v>
                </c:pt>
                <c:pt idx="424">
                  <c:v>43696</c:v>
                </c:pt>
                <c:pt idx="425">
                  <c:v>43697</c:v>
                </c:pt>
                <c:pt idx="426">
                  <c:v>43698</c:v>
                </c:pt>
                <c:pt idx="427">
                  <c:v>43699</c:v>
                </c:pt>
                <c:pt idx="428">
                  <c:v>43700</c:v>
                </c:pt>
                <c:pt idx="429">
                  <c:v>43703</c:v>
                </c:pt>
                <c:pt idx="430">
                  <c:v>43704</c:v>
                </c:pt>
                <c:pt idx="431">
                  <c:v>43705</c:v>
                </c:pt>
                <c:pt idx="432">
                  <c:v>43706</c:v>
                </c:pt>
                <c:pt idx="433">
                  <c:v>43707</c:v>
                </c:pt>
                <c:pt idx="434">
                  <c:v>43710</c:v>
                </c:pt>
                <c:pt idx="435">
                  <c:v>43711</c:v>
                </c:pt>
                <c:pt idx="436">
                  <c:v>43712</c:v>
                </c:pt>
                <c:pt idx="437">
                  <c:v>43713</c:v>
                </c:pt>
                <c:pt idx="438">
                  <c:v>43714</c:v>
                </c:pt>
                <c:pt idx="439">
                  <c:v>43717</c:v>
                </c:pt>
                <c:pt idx="440">
                  <c:v>43718</c:v>
                </c:pt>
                <c:pt idx="441">
                  <c:v>43719</c:v>
                </c:pt>
                <c:pt idx="442">
                  <c:v>43720</c:v>
                </c:pt>
                <c:pt idx="443">
                  <c:v>43721</c:v>
                </c:pt>
                <c:pt idx="444">
                  <c:v>43724</c:v>
                </c:pt>
                <c:pt idx="445">
                  <c:v>43725</c:v>
                </c:pt>
                <c:pt idx="446">
                  <c:v>43726</c:v>
                </c:pt>
                <c:pt idx="447">
                  <c:v>43727</c:v>
                </c:pt>
                <c:pt idx="448">
                  <c:v>43728</c:v>
                </c:pt>
                <c:pt idx="449">
                  <c:v>43731</c:v>
                </c:pt>
                <c:pt idx="450">
                  <c:v>43732</c:v>
                </c:pt>
                <c:pt idx="451">
                  <c:v>43733</c:v>
                </c:pt>
                <c:pt idx="452">
                  <c:v>43734</c:v>
                </c:pt>
                <c:pt idx="453">
                  <c:v>43735</c:v>
                </c:pt>
                <c:pt idx="454">
                  <c:v>43738</c:v>
                </c:pt>
                <c:pt idx="455">
                  <c:v>43739</c:v>
                </c:pt>
                <c:pt idx="456">
                  <c:v>43740</c:v>
                </c:pt>
                <c:pt idx="457">
                  <c:v>43741</c:v>
                </c:pt>
                <c:pt idx="458">
                  <c:v>43742</c:v>
                </c:pt>
                <c:pt idx="459">
                  <c:v>43745</c:v>
                </c:pt>
                <c:pt idx="460">
                  <c:v>43746</c:v>
                </c:pt>
                <c:pt idx="461">
                  <c:v>43747</c:v>
                </c:pt>
              </c:numCache>
            </c:numRef>
          </c:cat>
          <c:val>
            <c:numRef>
              <c:f>'Figs (USD)'!$AK$8:$AK$509</c:f>
              <c:numCache>
                <c:formatCode>General</c:formatCode>
                <c:ptCount val="502"/>
                <c:pt idx="0">
                  <c:v>83.753306056435733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1601-AD41-982D-131356B753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52986928"/>
        <c:axId val="552987488"/>
      </c:lineChart>
      <c:lineChart>
        <c:grouping val="standard"/>
        <c:varyColors val="0"/>
        <c:ser>
          <c:idx val="1"/>
          <c:order val="1"/>
          <c:tx>
            <c:strRef>
              <c:f>'Figs (USD)'!$S$7</c:f>
              <c:strCache>
                <c:ptCount val="1"/>
                <c:pt idx="0">
                  <c:v>Argentina (der)</c:v>
                </c:pt>
              </c:strCache>
            </c:strRef>
          </c:tx>
          <c:spPr>
            <a:ln w="28575" cap="rnd">
              <a:solidFill>
                <a:schemeClr val="accent1">
                  <a:lumMod val="75000"/>
                </a:schemeClr>
              </a:solidFill>
              <a:prstDash val="sysDash"/>
              <a:round/>
            </a:ln>
            <a:effectLst/>
          </c:spPr>
          <c:marker>
            <c:symbol val="plus"/>
            <c:size val="6"/>
            <c:spPr>
              <a:noFill/>
              <a:ln w="9525">
                <a:solidFill>
                  <a:srgbClr val="0070C0"/>
                </a:solidFill>
              </a:ln>
              <a:effectLst/>
            </c:spPr>
          </c:marker>
          <c:cat>
            <c:numRef>
              <c:f>'Figs (USD)'!$Q$8:$Q$509</c:f>
              <c:numCache>
                <c:formatCode>m/d/yy</c:formatCode>
                <c:ptCount val="502"/>
                <c:pt idx="0">
                  <c:v>43102</c:v>
                </c:pt>
                <c:pt idx="1">
                  <c:v>43103</c:v>
                </c:pt>
                <c:pt idx="2">
                  <c:v>43104</c:v>
                </c:pt>
                <c:pt idx="3">
                  <c:v>43105</c:v>
                </c:pt>
                <c:pt idx="4">
                  <c:v>43108</c:v>
                </c:pt>
                <c:pt idx="5">
                  <c:v>43109</c:v>
                </c:pt>
                <c:pt idx="6">
                  <c:v>43110</c:v>
                </c:pt>
                <c:pt idx="7">
                  <c:v>43111</c:v>
                </c:pt>
                <c:pt idx="8">
                  <c:v>43112</c:v>
                </c:pt>
                <c:pt idx="9">
                  <c:v>43115</c:v>
                </c:pt>
                <c:pt idx="10">
                  <c:v>43116</c:v>
                </c:pt>
                <c:pt idx="11">
                  <c:v>43117</c:v>
                </c:pt>
                <c:pt idx="12">
                  <c:v>43118</c:v>
                </c:pt>
                <c:pt idx="13">
                  <c:v>43119</c:v>
                </c:pt>
                <c:pt idx="14">
                  <c:v>43122</c:v>
                </c:pt>
                <c:pt idx="15">
                  <c:v>43123</c:v>
                </c:pt>
                <c:pt idx="16">
                  <c:v>43124</c:v>
                </c:pt>
                <c:pt idx="17">
                  <c:v>43125</c:v>
                </c:pt>
                <c:pt idx="18">
                  <c:v>43126</c:v>
                </c:pt>
                <c:pt idx="19">
                  <c:v>43129</c:v>
                </c:pt>
                <c:pt idx="20">
                  <c:v>43130</c:v>
                </c:pt>
                <c:pt idx="21">
                  <c:v>43131</c:v>
                </c:pt>
                <c:pt idx="22">
                  <c:v>43132</c:v>
                </c:pt>
                <c:pt idx="23">
                  <c:v>43133</c:v>
                </c:pt>
                <c:pt idx="24">
                  <c:v>43136</c:v>
                </c:pt>
                <c:pt idx="25">
                  <c:v>43137</c:v>
                </c:pt>
                <c:pt idx="26">
                  <c:v>43138</c:v>
                </c:pt>
                <c:pt idx="27">
                  <c:v>43139</c:v>
                </c:pt>
                <c:pt idx="28">
                  <c:v>43140</c:v>
                </c:pt>
                <c:pt idx="29">
                  <c:v>43143</c:v>
                </c:pt>
                <c:pt idx="30">
                  <c:v>43144</c:v>
                </c:pt>
                <c:pt idx="31">
                  <c:v>43145</c:v>
                </c:pt>
                <c:pt idx="32">
                  <c:v>43146</c:v>
                </c:pt>
                <c:pt idx="33">
                  <c:v>43147</c:v>
                </c:pt>
                <c:pt idx="34">
                  <c:v>43150</c:v>
                </c:pt>
                <c:pt idx="35">
                  <c:v>43151</c:v>
                </c:pt>
                <c:pt idx="36">
                  <c:v>43152</c:v>
                </c:pt>
                <c:pt idx="37">
                  <c:v>43153</c:v>
                </c:pt>
                <c:pt idx="38">
                  <c:v>43154</c:v>
                </c:pt>
                <c:pt idx="39">
                  <c:v>43157</c:v>
                </c:pt>
                <c:pt idx="40">
                  <c:v>43158</c:v>
                </c:pt>
                <c:pt idx="41">
                  <c:v>43159</c:v>
                </c:pt>
                <c:pt idx="42">
                  <c:v>43160</c:v>
                </c:pt>
                <c:pt idx="43">
                  <c:v>43161</c:v>
                </c:pt>
                <c:pt idx="44">
                  <c:v>43164</c:v>
                </c:pt>
                <c:pt idx="45">
                  <c:v>43165</c:v>
                </c:pt>
                <c:pt idx="46">
                  <c:v>43166</c:v>
                </c:pt>
                <c:pt idx="47">
                  <c:v>43167</c:v>
                </c:pt>
                <c:pt idx="48">
                  <c:v>43168</c:v>
                </c:pt>
                <c:pt idx="49">
                  <c:v>43171</c:v>
                </c:pt>
                <c:pt idx="50">
                  <c:v>43172</c:v>
                </c:pt>
                <c:pt idx="51">
                  <c:v>43173</c:v>
                </c:pt>
                <c:pt idx="52">
                  <c:v>43174</c:v>
                </c:pt>
                <c:pt idx="53">
                  <c:v>43175</c:v>
                </c:pt>
                <c:pt idx="54">
                  <c:v>43178</c:v>
                </c:pt>
                <c:pt idx="55">
                  <c:v>43179</c:v>
                </c:pt>
                <c:pt idx="56">
                  <c:v>43180</c:v>
                </c:pt>
                <c:pt idx="57">
                  <c:v>43181</c:v>
                </c:pt>
                <c:pt idx="58">
                  <c:v>43182</c:v>
                </c:pt>
                <c:pt idx="59">
                  <c:v>43185</c:v>
                </c:pt>
                <c:pt idx="60">
                  <c:v>43186</c:v>
                </c:pt>
                <c:pt idx="61">
                  <c:v>43187</c:v>
                </c:pt>
                <c:pt idx="62">
                  <c:v>43188</c:v>
                </c:pt>
                <c:pt idx="63">
                  <c:v>43189</c:v>
                </c:pt>
                <c:pt idx="64">
                  <c:v>43192</c:v>
                </c:pt>
                <c:pt idx="65">
                  <c:v>43193</c:v>
                </c:pt>
                <c:pt idx="66">
                  <c:v>43194</c:v>
                </c:pt>
                <c:pt idx="67">
                  <c:v>43195</c:v>
                </c:pt>
                <c:pt idx="68">
                  <c:v>43196</c:v>
                </c:pt>
                <c:pt idx="69">
                  <c:v>43199</c:v>
                </c:pt>
                <c:pt idx="70">
                  <c:v>43200</c:v>
                </c:pt>
                <c:pt idx="71">
                  <c:v>43201</c:v>
                </c:pt>
                <c:pt idx="72">
                  <c:v>43202</c:v>
                </c:pt>
                <c:pt idx="73">
                  <c:v>43203</c:v>
                </c:pt>
                <c:pt idx="74">
                  <c:v>43206</c:v>
                </c:pt>
                <c:pt idx="75">
                  <c:v>43207</c:v>
                </c:pt>
                <c:pt idx="76">
                  <c:v>43208</c:v>
                </c:pt>
                <c:pt idx="77">
                  <c:v>43209</c:v>
                </c:pt>
                <c:pt idx="78">
                  <c:v>43210</c:v>
                </c:pt>
                <c:pt idx="79">
                  <c:v>43213</c:v>
                </c:pt>
                <c:pt idx="80">
                  <c:v>43214</c:v>
                </c:pt>
                <c:pt idx="81">
                  <c:v>43215</c:v>
                </c:pt>
                <c:pt idx="82">
                  <c:v>43216</c:v>
                </c:pt>
                <c:pt idx="83">
                  <c:v>43217</c:v>
                </c:pt>
                <c:pt idx="84">
                  <c:v>43220</c:v>
                </c:pt>
                <c:pt idx="85">
                  <c:v>43221</c:v>
                </c:pt>
                <c:pt idx="86">
                  <c:v>43222</c:v>
                </c:pt>
                <c:pt idx="87">
                  <c:v>43223</c:v>
                </c:pt>
                <c:pt idx="88">
                  <c:v>43224</c:v>
                </c:pt>
                <c:pt idx="89">
                  <c:v>43227</c:v>
                </c:pt>
                <c:pt idx="90">
                  <c:v>43228</c:v>
                </c:pt>
                <c:pt idx="91">
                  <c:v>43229</c:v>
                </c:pt>
                <c:pt idx="92">
                  <c:v>43230</c:v>
                </c:pt>
                <c:pt idx="93">
                  <c:v>43231</c:v>
                </c:pt>
                <c:pt idx="94">
                  <c:v>43234</c:v>
                </c:pt>
                <c:pt idx="95">
                  <c:v>43235</c:v>
                </c:pt>
                <c:pt idx="96">
                  <c:v>43236</c:v>
                </c:pt>
                <c:pt idx="97">
                  <c:v>43237</c:v>
                </c:pt>
                <c:pt idx="98">
                  <c:v>43238</c:v>
                </c:pt>
                <c:pt idx="99">
                  <c:v>43241</c:v>
                </c:pt>
                <c:pt idx="100">
                  <c:v>43242</c:v>
                </c:pt>
                <c:pt idx="101">
                  <c:v>43243</c:v>
                </c:pt>
                <c:pt idx="102">
                  <c:v>43244</c:v>
                </c:pt>
                <c:pt idx="103">
                  <c:v>43245</c:v>
                </c:pt>
                <c:pt idx="104">
                  <c:v>43248</c:v>
                </c:pt>
                <c:pt idx="105">
                  <c:v>43249</c:v>
                </c:pt>
                <c:pt idx="106">
                  <c:v>43250</c:v>
                </c:pt>
                <c:pt idx="107">
                  <c:v>43251</c:v>
                </c:pt>
                <c:pt idx="108">
                  <c:v>43252</c:v>
                </c:pt>
                <c:pt idx="109">
                  <c:v>43255</c:v>
                </c:pt>
                <c:pt idx="110">
                  <c:v>43256</c:v>
                </c:pt>
                <c:pt idx="111">
                  <c:v>43257</c:v>
                </c:pt>
                <c:pt idx="112">
                  <c:v>43258</c:v>
                </c:pt>
                <c:pt idx="113">
                  <c:v>43259</c:v>
                </c:pt>
                <c:pt idx="114">
                  <c:v>43262</c:v>
                </c:pt>
                <c:pt idx="115">
                  <c:v>43263</c:v>
                </c:pt>
                <c:pt idx="116">
                  <c:v>43264</c:v>
                </c:pt>
                <c:pt idx="117">
                  <c:v>43265</c:v>
                </c:pt>
                <c:pt idx="118">
                  <c:v>43266</c:v>
                </c:pt>
                <c:pt idx="119">
                  <c:v>43269</c:v>
                </c:pt>
                <c:pt idx="120">
                  <c:v>43270</c:v>
                </c:pt>
                <c:pt idx="121">
                  <c:v>43271</c:v>
                </c:pt>
                <c:pt idx="122">
                  <c:v>43272</c:v>
                </c:pt>
                <c:pt idx="123">
                  <c:v>43273</c:v>
                </c:pt>
                <c:pt idx="124">
                  <c:v>43276</c:v>
                </c:pt>
                <c:pt idx="125">
                  <c:v>43277</c:v>
                </c:pt>
                <c:pt idx="126">
                  <c:v>43278</c:v>
                </c:pt>
                <c:pt idx="127">
                  <c:v>43279</c:v>
                </c:pt>
                <c:pt idx="128">
                  <c:v>43280</c:v>
                </c:pt>
                <c:pt idx="129">
                  <c:v>43283</c:v>
                </c:pt>
                <c:pt idx="130">
                  <c:v>43284</c:v>
                </c:pt>
                <c:pt idx="131">
                  <c:v>43285</c:v>
                </c:pt>
                <c:pt idx="132">
                  <c:v>43286</c:v>
                </c:pt>
                <c:pt idx="133">
                  <c:v>43287</c:v>
                </c:pt>
                <c:pt idx="134">
                  <c:v>43290</c:v>
                </c:pt>
                <c:pt idx="135">
                  <c:v>43291</c:v>
                </c:pt>
                <c:pt idx="136">
                  <c:v>43292</c:v>
                </c:pt>
                <c:pt idx="137">
                  <c:v>43293</c:v>
                </c:pt>
                <c:pt idx="138">
                  <c:v>43294</c:v>
                </c:pt>
                <c:pt idx="139">
                  <c:v>43297</c:v>
                </c:pt>
                <c:pt idx="140">
                  <c:v>43298</c:v>
                </c:pt>
                <c:pt idx="141">
                  <c:v>43299</c:v>
                </c:pt>
                <c:pt idx="142">
                  <c:v>43300</c:v>
                </c:pt>
                <c:pt idx="143">
                  <c:v>43301</c:v>
                </c:pt>
                <c:pt idx="144">
                  <c:v>43304</c:v>
                </c:pt>
                <c:pt idx="145">
                  <c:v>43305</c:v>
                </c:pt>
                <c:pt idx="146">
                  <c:v>43306</c:v>
                </c:pt>
                <c:pt idx="147">
                  <c:v>43307</c:v>
                </c:pt>
                <c:pt idx="148">
                  <c:v>43308</c:v>
                </c:pt>
                <c:pt idx="149">
                  <c:v>43311</c:v>
                </c:pt>
                <c:pt idx="150">
                  <c:v>43312</c:v>
                </c:pt>
                <c:pt idx="151">
                  <c:v>43313</c:v>
                </c:pt>
                <c:pt idx="152">
                  <c:v>43314</c:v>
                </c:pt>
                <c:pt idx="153">
                  <c:v>43315</c:v>
                </c:pt>
                <c:pt idx="154">
                  <c:v>43318</c:v>
                </c:pt>
                <c:pt idx="155">
                  <c:v>43319</c:v>
                </c:pt>
                <c:pt idx="156">
                  <c:v>43320</c:v>
                </c:pt>
                <c:pt idx="157">
                  <c:v>43321</c:v>
                </c:pt>
                <c:pt idx="158">
                  <c:v>43322</c:v>
                </c:pt>
                <c:pt idx="159">
                  <c:v>43325</c:v>
                </c:pt>
                <c:pt idx="160">
                  <c:v>43326</c:v>
                </c:pt>
                <c:pt idx="161">
                  <c:v>43327</c:v>
                </c:pt>
                <c:pt idx="162">
                  <c:v>43328</c:v>
                </c:pt>
                <c:pt idx="163">
                  <c:v>43329</c:v>
                </c:pt>
                <c:pt idx="164">
                  <c:v>43332</c:v>
                </c:pt>
                <c:pt idx="165">
                  <c:v>43333</c:v>
                </c:pt>
                <c:pt idx="166">
                  <c:v>43334</c:v>
                </c:pt>
                <c:pt idx="167">
                  <c:v>43335</c:v>
                </c:pt>
                <c:pt idx="168">
                  <c:v>43336</c:v>
                </c:pt>
                <c:pt idx="169">
                  <c:v>43339</c:v>
                </c:pt>
                <c:pt idx="170">
                  <c:v>43340</c:v>
                </c:pt>
                <c:pt idx="171">
                  <c:v>43341</c:v>
                </c:pt>
                <c:pt idx="172">
                  <c:v>43342</c:v>
                </c:pt>
                <c:pt idx="173">
                  <c:v>43343</c:v>
                </c:pt>
                <c:pt idx="174">
                  <c:v>43346</c:v>
                </c:pt>
                <c:pt idx="175">
                  <c:v>43347</c:v>
                </c:pt>
                <c:pt idx="176">
                  <c:v>43348</c:v>
                </c:pt>
                <c:pt idx="177">
                  <c:v>43349</c:v>
                </c:pt>
                <c:pt idx="178">
                  <c:v>43350</c:v>
                </c:pt>
                <c:pt idx="179">
                  <c:v>43353</c:v>
                </c:pt>
                <c:pt idx="180">
                  <c:v>43354</c:v>
                </c:pt>
                <c:pt idx="181">
                  <c:v>43355</c:v>
                </c:pt>
                <c:pt idx="182">
                  <c:v>43356</c:v>
                </c:pt>
                <c:pt idx="183">
                  <c:v>43357</c:v>
                </c:pt>
                <c:pt idx="184">
                  <c:v>43360</c:v>
                </c:pt>
                <c:pt idx="185">
                  <c:v>43361</c:v>
                </c:pt>
                <c:pt idx="186">
                  <c:v>43362</c:v>
                </c:pt>
                <c:pt idx="187">
                  <c:v>43363</c:v>
                </c:pt>
                <c:pt idx="188">
                  <c:v>43364</c:v>
                </c:pt>
                <c:pt idx="189">
                  <c:v>43367</c:v>
                </c:pt>
                <c:pt idx="190">
                  <c:v>43368</c:v>
                </c:pt>
                <c:pt idx="191">
                  <c:v>43369</c:v>
                </c:pt>
                <c:pt idx="192">
                  <c:v>43370</c:v>
                </c:pt>
                <c:pt idx="193">
                  <c:v>43371</c:v>
                </c:pt>
                <c:pt idx="194">
                  <c:v>43374</c:v>
                </c:pt>
                <c:pt idx="195">
                  <c:v>43375</c:v>
                </c:pt>
                <c:pt idx="196">
                  <c:v>43376</c:v>
                </c:pt>
                <c:pt idx="197">
                  <c:v>43377</c:v>
                </c:pt>
                <c:pt idx="198">
                  <c:v>43378</c:v>
                </c:pt>
                <c:pt idx="199">
                  <c:v>43381</c:v>
                </c:pt>
                <c:pt idx="200">
                  <c:v>43382</c:v>
                </c:pt>
                <c:pt idx="201">
                  <c:v>43383</c:v>
                </c:pt>
                <c:pt idx="202">
                  <c:v>43384</c:v>
                </c:pt>
                <c:pt idx="203">
                  <c:v>43385</c:v>
                </c:pt>
                <c:pt idx="204">
                  <c:v>43388</c:v>
                </c:pt>
                <c:pt idx="205">
                  <c:v>43389</c:v>
                </c:pt>
                <c:pt idx="206">
                  <c:v>43390</c:v>
                </c:pt>
                <c:pt idx="207">
                  <c:v>43391</c:v>
                </c:pt>
                <c:pt idx="208">
                  <c:v>43392</c:v>
                </c:pt>
                <c:pt idx="209">
                  <c:v>43395</c:v>
                </c:pt>
                <c:pt idx="210">
                  <c:v>43396</c:v>
                </c:pt>
                <c:pt idx="211">
                  <c:v>43397</c:v>
                </c:pt>
                <c:pt idx="212">
                  <c:v>43398</c:v>
                </c:pt>
                <c:pt idx="213">
                  <c:v>43399</c:v>
                </c:pt>
                <c:pt idx="214">
                  <c:v>43402</c:v>
                </c:pt>
                <c:pt idx="215">
                  <c:v>43403</c:v>
                </c:pt>
                <c:pt idx="216">
                  <c:v>43404</c:v>
                </c:pt>
                <c:pt idx="217">
                  <c:v>43405</c:v>
                </c:pt>
                <c:pt idx="218">
                  <c:v>43406</c:v>
                </c:pt>
                <c:pt idx="219">
                  <c:v>43409</c:v>
                </c:pt>
                <c:pt idx="220">
                  <c:v>43410</c:v>
                </c:pt>
                <c:pt idx="221">
                  <c:v>43411</c:v>
                </c:pt>
                <c:pt idx="222">
                  <c:v>43412</c:v>
                </c:pt>
                <c:pt idx="223">
                  <c:v>43413</c:v>
                </c:pt>
                <c:pt idx="224">
                  <c:v>43416</c:v>
                </c:pt>
                <c:pt idx="225">
                  <c:v>43417</c:v>
                </c:pt>
                <c:pt idx="226">
                  <c:v>43418</c:v>
                </c:pt>
                <c:pt idx="227">
                  <c:v>43419</c:v>
                </c:pt>
                <c:pt idx="228">
                  <c:v>43420</c:v>
                </c:pt>
                <c:pt idx="229">
                  <c:v>43423</c:v>
                </c:pt>
                <c:pt idx="230">
                  <c:v>43424</c:v>
                </c:pt>
                <c:pt idx="231">
                  <c:v>43425</c:v>
                </c:pt>
                <c:pt idx="232">
                  <c:v>43426</c:v>
                </c:pt>
                <c:pt idx="233">
                  <c:v>43427</c:v>
                </c:pt>
                <c:pt idx="234">
                  <c:v>43430</c:v>
                </c:pt>
                <c:pt idx="235">
                  <c:v>43431</c:v>
                </c:pt>
                <c:pt idx="236">
                  <c:v>43432</c:v>
                </c:pt>
                <c:pt idx="237">
                  <c:v>43433</c:v>
                </c:pt>
                <c:pt idx="238">
                  <c:v>43434</c:v>
                </c:pt>
                <c:pt idx="239">
                  <c:v>43437</c:v>
                </c:pt>
                <c:pt idx="240">
                  <c:v>43438</c:v>
                </c:pt>
                <c:pt idx="241">
                  <c:v>43439</c:v>
                </c:pt>
                <c:pt idx="242">
                  <c:v>43440</c:v>
                </c:pt>
                <c:pt idx="243">
                  <c:v>43441</c:v>
                </c:pt>
                <c:pt idx="244">
                  <c:v>43444</c:v>
                </c:pt>
                <c:pt idx="245">
                  <c:v>43445</c:v>
                </c:pt>
                <c:pt idx="246">
                  <c:v>43446</c:v>
                </c:pt>
                <c:pt idx="247">
                  <c:v>43447</c:v>
                </c:pt>
                <c:pt idx="248">
                  <c:v>43448</c:v>
                </c:pt>
                <c:pt idx="249">
                  <c:v>43451</c:v>
                </c:pt>
                <c:pt idx="250">
                  <c:v>43452</c:v>
                </c:pt>
                <c:pt idx="251">
                  <c:v>43453</c:v>
                </c:pt>
                <c:pt idx="252">
                  <c:v>43454</c:v>
                </c:pt>
                <c:pt idx="253">
                  <c:v>43455</c:v>
                </c:pt>
                <c:pt idx="254">
                  <c:v>43458</c:v>
                </c:pt>
                <c:pt idx="255">
                  <c:v>43459</c:v>
                </c:pt>
                <c:pt idx="256">
                  <c:v>43460</c:v>
                </c:pt>
                <c:pt idx="257">
                  <c:v>43461</c:v>
                </c:pt>
                <c:pt idx="258">
                  <c:v>43462</c:v>
                </c:pt>
                <c:pt idx="259">
                  <c:v>43465</c:v>
                </c:pt>
                <c:pt idx="260">
                  <c:v>43466</c:v>
                </c:pt>
                <c:pt idx="261">
                  <c:v>43467</c:v>
                </c:pt>
                <c:pt idx="262">
                  <c:v>43468</c:v>
                </c:pt>
                <c:pt idx="263">
                  <c:v>43469</c:v>
                </c:pt>
                <c:pt idx="264">
                  <c:v>43472</c:v>
                </c:pt>
                <c:pt idx="265">
                  <c:v>43473</c:v>
                </c:pt>
                <c:pt idx="266">
                  <c:v>43474</c:v>
                </c:pt>
                <c:pt idx="267">
                  <c:v>43475</c:v>
                </c:pt>
                <c:pt idx="268">
                  <c:v>43476</c:v>
                </c:pt>
                <c:pt idx="269">
                  <c:v>43479</c:v>
                </c:pt>
                <c:pt idx="270">
                  <c:v>43480</c:v>
                </c:pt>
                <c:pt idx="271">
                  <c:v>43481</c:v>
                </c:pt>
                <c:pt idx="272">
                  <c:v>43482</c:v>
                </c:pt>
                <c:pt idx="273">
                  <c:v>43483</c:v>
                </c:pt>
                <c:pt idx="274">
                  <c:v>43486</c:v>
                </c:pt>
                <c:pt idx="275">
                  <c:v>43487</c:v>
                </c:pt>
                <c:pt idx="276">
                  <c:v>43488</c:v>
                </c:pt>
                <c:pt idx="277">
                  <c:v>43489</c:v>
                </c:pt>
                <c:pt idx="278">
                  <c:v>43490</c:v>
                </c:pt>
                <c:pt idx="279">
                  <c:v>43493</c:v>
                </c:pt>
                <c:pt idx="280">
                  <c:v>43494</c:v>
                </c:pt>
                <c:pt idx="281">
                  <c:v>43495</c:v>
                </c:pt>
                <c:pt idx="282">
                  <c:v>43496</c:v>
                </c:pt>
                <c:pt idx="283">
                  <c:v>43497</c:v>
                </c:pt>
                <c:pt idx="284">
                  <c:v>43500</c:v>
                </c:pt>
                <c:pt idx="285">
                  <c:v>43501</c:v>
                </c:pt>
                <c:pt idx="286">
                  <c:v>43502</c:v>
                </c:pt>
                <c:pt idx="287">
                  <c:v>43503</c:v>
                </c:pt>
                <c:pt idx="288">
                  <c:v>43504</c:v>
                </c:pt>
                <c:pt idx="289">
                  <c:v>43507</c:v>
                </c:pt>
                <c:pt idx="290">
                  <c:v>43508</c:v>
                </c:pt>
                <c:pt idx="291">
                  <c:v>43509</c:v>
                </c:pt>
                <c:pt idx="292">
                  <c:v>43510</c:v>
                </c:pt>
                <c:pt idx="293">
                  <c:v>43511</c:v>
                </c:pt>
                <c:pt idx="294">
                  <c:v>43514</c:v>
                </c:pt>
                <c:pt idx="295">
                  <c:v>43515</c:v>
                </c:pt>
                <c:pt idx="296">
                  <c:v>43516</c:v>
                </c:pt>
                <c:pt idx="297">
                  <c:v>43517</c:v>
                </c:pt>
                <c:pt idx="298">
                  <c:v>43518</c:v>
                </c:pt>
                <c:pt idx="299">
                  <c:v>43521</c:v>
                </c:pt>
                <c:pt idx="300">
                  <c:v>43522</c:v>
                </c:pt>
                <c:pt idx="301">
                  <c:v>43523</c:v>
                </c:pt>
                <c:pt idx="302">
                  <c:v>43524</c:v>
                </c:pt>
                <c:pt idx="303">
                  <c:v>43525</c:v>
                </c:pt>
                <c:pt idx="304">
                  <c:v>43528</c:v>
                </c:pt>
                <c:pt idx="305">
                  <c:v>43529</c:v>
                </c:pt>
                <c:pt idx="306">
                  <c:v>43530</c:v>
                </c:pt>
                <c:pt idx="307">
                  <c:v>43531</c:v>
                </c:pt>
                <c:pt idx="308">
                  <c:v>43532</c:v>
                </c:pt>
                <c:pt idx="309">
                  <c:v>43535</c:v>
                </c:pt>
                <c:pt idx="310">
                  <c:v>43536</c:v>
                </c:pt>
                <c:pt idx="311">
                  <c:v>43537</c:v>
                </c:pt>
                <c:pt idx="312">
                  <c:v>43538</c:v>
                </c:pt>
                <c:pt idx="313">
                  <c:v>43539</c:v>
                </c:pt>
                <c:pt idx="314">
                  <c:v>43542</c:v>
                </c:pt>
                <c:pt idx="315">
                  <c:v>43543</c:v>
                </c:pt>
                <c:pt idx="316">
                  <c:v>43544</c:v>
                </c:pt>
                <c:pt idx="317">
                  <c:v>43545</c:v>
                </c:pt>
                <c:pt idx="318">
                  <c:v>43546</c:v>
                </c:pt>
                <c:pt idx="319">
                  <c:v>43549</c:v>
                </c:pt>
                <c:pt idx="320">
                  <c:v>43550</c:v>
                </c:pt>
                <c:pt idx="321">
                  <c:v>43551</c:v>
                </c:pt>
                <c:pt idx="322">
                  <c:v>43552</c:v>
                </c:pt>
                <c:pt idx="323">
                  <c:v>43553</c:v>
                </c:pt>
                <c:pt idx="324">
                  <c:v>43556</c:v>
                </c:pt>
                <c:pt idx="325">
                  <c:v>43557</c:v>
                </c:pt>
                <c:pt idx="326">
                  <c:v>43558</c:v>
                </c:pt>
                <c:pt idx="327">
                  <c:v>43559</c:v>
                </c:pt>
                <c:pt idx="328">
                  <c:v>43560</c:v>
                </c:pt>
                <c:pt idx="329">
                  <c:v>43563</c:v>
                </c:pt>
                <c:pt idx="330">
                  <c:v>43564</c:v>
                </c:pt>
                <c:pt idx="331">
                  <c:v>43565</c:v>
                </c:pt>
                <c:pt idx="332">
                  <c:v>43566</c:v>
                </c:pt>
                <c:pt idx="333">
                  <c:v>43567</c:v>
                </c:pt>
                <c:pt idx="334">
                  <c:v>43570</c:v>
                </c:pt>
                <c:pt idx="335">
                  <c:v>43571</c:v>
                </c:pt>
                <c:pt idx="336">
                  <c:v>43572</c:v>
                </c:pt>
                <c:pt idx="337">
                  <c:v>43573</c:v>
                </c:pt>
                <c:pt idx="338">
                  <c:v>43574</c:v>
                </c:pt>
                <c:pt idx="339">
                  <c:v>43577</c:v>
                </c:pt>
                <c:pt idx="340">
                  <c:v>43578</c:v>
                </c:pt>
                <c:pt idx="341">
                  <c:v>43579</c:v>
                </c:pt>
                <c:pt idx="342">
                  <c:v>43580</c:v>
                </c:pt>
                <c:pt idx="343">
                  <c:v>43581</c:v>
                </c:pt>
                <c:pt idx="344">
                  <c:v>43584</c:v>
                </c:pt>
                <c:pt idx="345">
                  <c:v>43585</c:v>
                </c:pt>
                <c:pt idx="346">
                  <c:v>43586</c:v>
                </c:pt>
                <c:pt idx="347">
                  <c:v>43587</c:v>
                </c:pt>
                <c:pt idx="348">
                  <c:v>43588</c:v>
                </c:pt>
                <c:pt idx="349">
                  <c:v>43591</c:v>
                </c:pt>
                <c:pt idx="350">
                  <c:v>43592</c:v>
                </c:pt>
                <c:pt idx="351">
                  <c:v>43593</c:v>
                </c:pt>
                <c:pt idx="352">
                  <c:v>43594</c:v>
                </c:pt>
                <c:pt idx="353">
                  <c:v>43595</c:v>
                </c:pt>
                <c:pt idx="354">
                  <c:v>43598</c:v>
                </c:pt>
                <c:pt idx="355">
                  <c:v>43599</c:v>
                </c:pt>
                <c:pt idx="356">
                  <c:v>43600</c:v>
                </c:pt>
                <c:pt idx="357">
                  <c:v>43601</c:v>
                </c:pt>
                <c:pt idx="358">
                  <c:v>43602</c:v>
                </c:pt>
                <c:pt idx="359">
                  <c:v>43605</c:v>
                </c:pt>
                <c:pt idx="360">
                  <c:v>43606</c:v>
                </c:pt>
                <c:pt idx="361">
                  <c:v>43607</c:v>
                </c:pt>
                <c:pt idx="362">
                  <c:v>43608</c:v>
                </c:pt>
                <c:pt idx="363">
                  <c:v>43609</c:v>
                </c:pt>
                <c:pt idx="364">
                  <c:v>43612</c:v>
                </c:pt>
                <c:pt idx="365">
                  <c:v>43613</c:v>
                </c:pt>
                <c:pt idx="366">
                  <c:v>43614</c:v>
                </c:pt>
                <c:pt idx="367">
                  <c:v>43615</c:v>
                </c:pt>
                <c:pt idx="368">
                  <c:v>43616</c:v>
                </c:pt>
                <c:pt idx="369">
                  <c:v>43619</c:v>
                </c:pt>
                <c:pt idx="370">
                  <c:v>43620</c:v>
                </c:pt>
                <c:pt idx="371">
                  <c:v>43621</c:v>
                </c:pt>
                <c:pt idx="372">
                  <c:v>43622</c:v>
                </c:pt>
                <c:pt idx="373">
                  <c:v>43623</c:v>
                </c:pt>
                <c:pt idx="374">
                  <c:v>43626</c:v>
                </c:pt>
                <c:pt idx="375">
                  <c:v>43627</c:v>
                </c:pt>
                <c:pt idx="376">
                  <c:v>43628</c:v>
                </c:pt>
                <c:pt idx="377">
                  <c:v>43629</c:v>
                </c:pt>
                <c:pt idx="378">
                  <c:v>43630</c:v>
                </c:pt>
                <c:pt idx="379">
                  <c:v>43633</c:v>
                </c:pt>
                <c:pt idx="380">
                  <c:v>43634</c:v>
                </c:pt>
                <c:pt idx="381">
                  <c:v>43635</c:v>
                </c:pt>
                <c:pt idx="382">
                  <c:v>43636</c:v>
                </c:pt>
                <c:pt idx="383">
                  <c:v>43637</c:v>
                </c:pt>
                <c:pt idx="384">
                  <c:v>43640</c:v>
                </c:pt>
                <c:pt idx="385">
                  <c:v>43641</c:v>
                </c:pt>
                <c:pt idx="386">
                  <c:v>43642</c:v>
                </c:pt>
                <c:pt idx="387">
                  <c:v>43643</c:v>
                </c:pt>
                <c:pt idx="388">
                  <c:v>43644</c:v>
                </c:pt>
                <c:pt idx="389">
                  <c:v>43647</c:v>
                </c:pt>
                <c:pt idx="390">
                  <c:v>43648</c:v>
                </c:pt>
                <c:pt idx="391">
                  <c:v>43649</c:v>
                </c:pt>
                <c:pt idx="392">
                  <c:v>43650</c:v>
                </c:pt>
                <c:pt idx="393">
                  <c:v>43651</c:v>
                </c:pt>
                <c:pt idx="394">
                  <c:v>43654</c:v>
                </c:pt>
                <c:pt idx="395">
                  <c:v>43655</c:v>
                </c:pt>
                <c:pt idx="396">
                  <c:v>43656</c:v>
                </c:pt>
                <c:pt idx="397">
                  <c:v>43657</c:v>
                </c:pt>
                <c:pt idx="398">
                  <c:v>43658</c:v>
                </c:pt>
                <c:pt idx="399">
                  <c:v>43661</c:v>
                </c:pt>
                <c:pt idx="400">
                  <c:v>43662</c:v>
                </c:pt>
                <c:pt idx="401">
                  <c:v>43663</c:v>
                </c:pt>
                <c:pt idx="402">
                  <c:v>43664</c:v>
                </c:pt>
                <c:pt idx="403">
                  <c:v>43665</c:v>
                </c:pt>
                <c:pt idx="404">
                  <c:v>43668</c:v>
                </c:pt>
                <c:pt idx="405">
                  <c:v>43669</c:v>
                </c:pt>
                <c:pt idx="406">
                  <c:v>43670</c:v>
                </c:pt>
                <c:pt idx="407">
                  <c:v>43671</c:v>
                </c:pt>
                <c:pt idx="408">
                  <c:v>43672</c:v>
                </c:pt>
                <c:pt idx="409">
                  <c:v>43675</c:v>
                </c:pt>
                <c:pt idx="410">
                  <c:v>43676</c:v>
                </c:pt>
                <c:pt idx="411">
                  <c:v>43677</c:v>
                </c:pt>
                <c:pt idx="412">
                  <c:v>43678</c:v>
                </c:pt>
                <c:pt idx="413">
                  <c:v>43679</c:v>
                </c:pt>
                <c:pt idx="414">
                  <c:v>43682</c:v>
                </c:pt>
                <c:pt idx="415">
                  <c:v>43683</c:v>
                </c:pt>
                <c:pt idx="416">
                  <c:v>43684</c:v>
                </c:pt>
                <c:pt idx="417">
                  <c:v>43685</c:v>
                </c:pt>
                <c:pt idx="418">
                  <c:v>43686</c:v>
                </c:pt>
                <c:pt idx="419">
                  <c:v>43689</c:v>
                </c:pt>
                <c:pt idx="420">
                  <c:v>43690</c:v>
                </c:pt>
                <c:pt idx="421">
                  <c:v>43691</c:v>
                </c:pt>
                <c:pt idx="422">
                  <c:v>43692</c:v>
                </c:pt>
                <c:pt idx="423">
                  <c:v>43693</c:v>
                </c:pt>
                <c:pt idx="424">
                  <c:v>43696</c:v>
                </c:pt>
                <c:pt idx="425">
                  <c:v>43697</c:v>
                </c:pt>
                <c:pt idx="426">
                  <c:v>43698</c:v>
                </c:pt>
                <c:pt idx="427">
                  <c:v>43699</c:v>
                </c:pt>
                <c:pt idx="428">
                  <c:v>43700</c:v>
                </c:pt>
                <c:pt idx="429">
                  <c:v>43703</c:v>
                </c:pt>
                <c:pt idx="430">
                  <c:v>43704</c:v>
                </c:pt>
                <c:pt idx="431">
                  <c:v>43705</c:v>
                </c:pt>
                <c:pt idx="432">
                  <c:v>43706</c:v>
                </c:pt>
                <c:pt idx="433">
                  <c:v>43707</c:v>
                </c:pt>
                <c:pt idx="434">
                  <c:v>43710</c:v>
                </c:pt>
                <c:pt idx="435">
                  <c:v>43711</c:v>
                </c:pt>
                <c:pt idx="436">
                  <c:v>43712</c:v>
                </c:pt>
                <c:pt idx="437">
                  <c:v>43713</c:v>
                </c:pt>
                <c:pt idx="438">
                  <c:v>43714</c:v>
                </c:pt>
                <c:pt idx="439">
                  <c:v>43717</c:v>
                </c:pt>
                <c:pt idx="440">
                  <c:v>43718</c:v>
                </c:pt>
                <c:pt idx="441">
                  <c:v>43719</c:v>
                </c:pt>
                <c:pt idx="442">
                  <c:v>43720</c:v>
                </c:pt>
                <c:pt idx="443">
                  <c:v>43721</c:v>
                </c:pt>
                <c:pt idx="444">
                  <c:v>43724</c:v>
                </c:pt>
                <c:pt idx="445">
                  <c:v>43725</c:v>
                </c:pt>
                <c:pt idx="446">
                  <c:v>43726</c:v>
                </c:pt>
                <c:pt idx="447">
                  <c:v>43727</c:v>
                </c:pt>
                <c:pt idx="448">
                  <c:v>43728</c:v>
                </c:pt>
                <c:pt idx="449">
                  <c:v>43731</c:v>
                </c:pt>
                <c:pt idx="450">
                  <c:v>43732</c:v>
                </c:pt>
                <c:pt idx="451">
                  <c:v>43733</c:v>
                </c:pt>
                <c:pt idx="452">
                  <c:v>43734</c:v>
                </c:pt>
                <c:pt idx="453">
                  <c:v>43735</c:v>
                </c:pt>
                <c:pt idx="454">
                  <c:v>43738</c:v>
                </c:pt>
                <c:pt idx="455">
                  <c:v>43739</c:v>
                </c:pt>
                <c:pt idx="456">
                  <c:v>43740</c:v>
                </c:pt>
                <c:pt idx="457">
                  <c:v>43741</c:v>
                </c:pt>
                <c:pt idx="458">
                  <c:v>43742</c:v>
                </c:pt>
                <c:pt idx="459">
                  <c:v>43745</c:v>
                </c:pt>
                <c:pt idx="460">
                  <c:v>43746</c:v>
                </c:pt>
                <c:pt idx="461">
                  <c:v>43747</c:v>
                </c:pt>
              </c:numCache>
            </c:numRef>
          </c:cat>
          <c:val>
            <c:numRef>
              <c:f>'Figs (USD)'!$S$8:$S$509</c:f>
              <c:numCache>
                <c:formatCode>General</c:formatCode>
                <c:ptCount val="502"/>
                <c:pt idx="0">
                  <c:v>100</c:v>
                </c:pt>
                <c:pt idx="1">
                  <c:v>101.04313086693548</c:v>
                </c:pt>
                <c:pt idx="2">
                  <c:v>101.55047865586474</c:v>
                </c:pt>
                <c:pt idx="3">
                  <c:v>100.91659998741747</c:v>
                </c:pt>
                <c:pt idx="4">
                  <c:v>100.71328992014409</c:v>
                </c:pt>
                <c:pt idx="5">
                  <c:v>100.60797598610473</c:v>
                </c:pt>
                <c:pt idx="6">
                  <c:v>100.50872361362559</c:v>
                </c:pt>
                <c:pt idx="7">
                  <c:v>101.53358277082438</c:v>
                </c:pt>
                <c:pt idx="8">
                  <c:v>103.66597015245412</c:v>
                </c:pt>
                <c:pt idx="9">
                  <c:v>106.24479784786918</c:v>
                </c:pt>
                <c:pt idx="10">
                  <c:v>105.04025740614455</c:v>
                </c:pt>
                <c:pt idx="11">
                  <c:v>105.50527372135934</c:v>
                </c:pt>
                <c:pt idx="12">
                  <c:v>106.81093135819371</c:v>
                </c:pt>
                <c:pt idx="13">
                  <c:v>104.72601525665267</c:v>
                </c:pt>
                <c:pt idx="14">
                  <c:v>103.66300597248224</c:v>
                </c:pt>
                <c:pt idx="15">
                  <c:v>103.74410918071185</c:v>
                </c:pt>
                <c:pt idx="16">
                  <c:v>105.22144830899039</c:v>
                </c:pt>
                <c:pt idx="17">
                  <c:v>106.24499261823281</c:v>
                </c:pt>
                <c:pt idx="18">
                  <c:v>106.25673626474807</c:v>
                </c:pt>
                <c:pt idx="19">
                  <c:v>105.15013867561089</c:v>
                </c:pt>
                <c:pt idx="20">
                  <c:v>103.26156826882695</c:v>
                </c:pt>
                <c:pt idx="21">
                  <c:v>105.31423241097372</c:v>
                </c:pt>
                <c:pt idx="22">
                  <c:v>105.88404702197032</c:v>
                </c:pt>
                <c:pt idx="23">
                  <c:v>99.097609369020446</c:v>
                </c:pt>
                <c:pt idx="24">
                  <c:v>94.704121587761605</c:v>
                </c:pt>
                <c:pt idx="25">
                  <c:v>95.641081886262057</c:v>
                </c:pt>
                <c:pt idx="26">
                  <c:v>95.109958496803543</c:v>
                </c:pt>
                <c:pt idx="27">
                  <c:v>91.999820337659699</c:v>
                </c:pt>
                <c:pt idx="28">
                  <c:v>89.203364289211393</c:v>
                </c:pt>
                <c:pt idx="29">
                  <c:v>89.203364289211393</c:v>
                </c:pt>
                <c:pt idx="30">
                  <c:v>89.203364289211393</c:v>
                </c:pt>
                <c:pt idx="31">
                  <c:v>93.864209026985932</c:v>
                </c:pt>
                <c:pt idx="32">
                  <c:v>96.411807159414025</c:v>
                </c:pt>
                <c:pt idx="33">
                  <c:v>97.861516720393396</c:v>
                </c:pt>
                <c:pt idx="34">
                  <c:v>99.007454962949851</c:v>
                </c:pt>
                <c:pt idx="35">
                  <c:v>97.84205034015875</c:v>
                </c:pt>
                <c:pt idx="36">
                  <c:v>98.246046106857449</c:v>
                </c:pt>
                <c:pt idx="37">
                  <c:v>98.280485532797783</c:v>
                </c:pt>
                <c:pt idx="38">
                  <c:v>97.030721070256163</c:v>
                </c:pt>
                <c:pt idx="39">
                  <c:v>96.580932955843508</c:v>
                </c:pt>
                <c:pt idx="40">
                  <c:v>95.173979929736916</c:v>
                </c:pt>
                <c:pt idx="41">
                  <c:v>97.146116294637224</c:v>
                </c:pt>
                <c:pt idx="42">
                  <c:v>94.023981109903232</c:v>
                </c:pt>
                <c:pt idx="43">
                  <c:v>93.109715406813521</c:v>
                </c:pt>
                <c:pt idx="44">
                  <c:v>94.129605255707176</c:v>
                </c:pt>
                <c:pt idx="45">
                  <c:v>95.727387061620234</c:v>
                </c:pt>
                <c:pt idx="46">
                  <c:v>95.014664876365899</c:v>
                </c:pt>
                <c:pt idx="47">
                  <c:v>95.432094470091101</c:v>
                </c:pt>
                <c:pt idx="48">
                  <c:v>97.033033450318086</c:v>
                </c:pt>
                <c:pt idx="49">
                  <c:v>97.437737257609257</c:v>
                </c:pt>
                <c:pt idx="50">
                  <c:v>96.598874917578527</c:v>
                </c:pt>
                <c:pt idx="51">
                  <c:v>96.034673126696404</c:v>
                </c:pt>
                <c:pt idx="52">
                  <c:v>95.30561568720529</c:v>
                </c:pt>
                <c:pt idx="53">
                  <c:v>95.481479709406642</c:v>
                </c:pt>
                <c:pt idx="54">
                  <c:v>92.892773190106908</c:v>
                </c:pt>
                <c:pt idx="55">
                  <c:v>92.970050255904283</c:v>
                </c:pt>
                <c:pt idx="56">
                  <c:v>94.541206538702781</c:v>
                </c:pt>
                <c:pt idx="57">
                  <c:v>93.395047477466562</c:v>
                </c:pt>
                <c:pt idx="58">
                  <c:v>92.267906647026479</c:v>
                </c:pt>
                <c:pt idx="59">
                  <c:v>92.833525111100656</c:v>
                </c:pt>
                <c:pt idx="60">
                  <c:v>91.696662338679744</c:v>
                </c:pt>
                <c:pt idx="61">
                  <c:v>91.336821427823182</c:v>
                </c:pt>
                <c:pt idx="62">
                  <c:v>91.336821427823182</c:v>
                </c:pt>
                <c:pt idx="63">
                  <c:v>91.336821427823182</c:v>
                </c:pt>
                <c:pt idx="64">
                  <c:v>91.336821427823182</c:v>
                </c:pt>
                <c:pt idx="65">
                  <c:v>91.955022562015415</c:v>
                </c:pt>
                <c:pt idx="66">
                  <c:v>91.843224965293416</c:v>
                </c:pt>
                <c:pt idx="67">
                  <c:v>93.43499967430725</c:v>
                </c:pt>
                <c:pt idx="68">
                  <c:v>93.074396258197282</c:v>
                </c:pt>
                <c:pt idx="69">
                  <c:v>93.34817826868435</c:v>
                </c:pt>
                <c:pt idx="70">
                  <c:v>94.547912796086706</c:v>
                </c:pt>
                <c:pt idx="71">
                  <c:v>94.037596683135305</c:v>
                </c:pt>
                <c:pt idx="72">
                  <c:v>93.933270809086565</c:v>
                </c:pt>
                <c:pt idx="73">
                  <c:v>92.568835738957503</c:v>
                </c:pt>
                <c:pt idx="74">
                  <c:v>90.790948771374644</c:v>
                </c:pt>
                <c:pt idx="75">
                  <c:v>92.144756720538084</c:v>
                </c:pt>
                <c:pt idx="76">
                  <c:v>92.721738762515187</c:v>
                </c:pt>
                <c:pt idx="77">
                  <c:v>91.855314344004341</c:v>
                </c:pt>
                <c:pt idx="78">
                  <c:v>91.320157609599079</c:v>
                </c:pt>
                <c:pt idx="79">
                  <c:v>90.471644960456842</c:v>
                </c:pt>
                <c:pt idx="80">
                  <c:v>89.336944198273059</c:v>
                </c:pt>
                <c:pt idx="81">
                  <c:v>87.516048500756909</c:v>
                </c:pt>
                <c:pt idx="82">
                  <c:v>85.044922896362721</c:v>
                </c:pt>
                <c:pt idx="83">
                  <c:v>86.311657244842721</c:v>
                </c:pt>
                <c:pt idx="84">
                  <c:v>86.311657244842721</c:v>
                </c:pt>
                <c:pt idx="85">
                  <c:v>86.311657244842721</c:v>
                </c:pt>
                <c:pt idx="86">
                  <c:v>83.201348587629809</c:v>
                </c:pt>
                <c:pt idx="87">
                  <c:v>79.511197309725191</c:v>
                </c:pt>
                <c:pt idx="88">
                  <c:v>77.967487071998704</c:v>
                </c:pt>
                <c:pt idx="89">
                  <c:v>74.511570540654532</c:v>
                </c:pt>
                <c:pt idx="90">
                  <c:v>68.705506849052469</c:v>
                </c:pt>
                <c:pt idx="91">
                  <c:v>72.969535091252482</c:v>
                </c:pt>
                <c:pt idx="92">
                  <c:v>77.215740365161523</c:v>
                </c:pt>
                <c:pt idx="93">
                  <c:v>74.420804591162536</c:v>
                </c:pt>
                <c:pt idx="94">
                  <c:v>72.374634767827715</c:v>
                </c:pt>
                <c:pt idx="95">
                  <c:v>74.311423567766937</c:v>
                </c:pt>
                <c:pt idx="96">
                  <c:v>77.914570509828721</c:v>
                </c:pt>
                <c:pt idx="97">
                  <c:v>77.552068526678653</c:v>
                </c:pt>
                <c:pt idx="98">
                  <c:v>76.864822186586949</c:v>
                </c:pt>
                <c:pt idx="99">
                  <c:v>76.857185885916465</c:v>
                </c:pt>
                <c:pt idx="100">
                  <c:v>75.29271040419296</c:v>
                </c:pt>
                <c:pt idx="101">
                  <c:v>73.254516693652434</c:v>
                </c:pt>
                <c:pt idx="102">
                  <c:v>71.412211648322696</c:v>
                </c:pt>
                <c:pt idx="103">
                  <c:v>71.412211648322696</c:v>
                </c:pt>
                <c:pt idx="104">
                  <c:v>68.674803580452348</c:v>
                </c:pt>
                <c:pt idx="105">
                  <c:v>67.326265087236493</c:v>
                </c:pt>
                <c:pt idx="106">
                  <c:v>67.475223566925109</c:v>
                </c:pt>
                <c:pt idx="107">
                  <c:v>67.745736513740383</c:v>
                </c:pt>
                <c:pt idx="108">
                  <c:v>67.467769604467392</c:v>
                </c:pt>
                <c:pt idx="109">
                  <c:v>68.847664350207666</c:v>
                </c:pt>
                <c:pt idx="110">
                  <c:v>71.981433068120623</c:v>
                </c:pt>
                <c:pt idx="111">
                  <c:v>72.420245369336072</c:v>
                </c:pt>
                <c:pt idx="112">
                  <c:v>71.516273487167226</c:v>
                </c:pt>
                <c:pt idx="113">
                  <c:v>73.044302046588371</c:v>
                </c:pt>
                <c:pt idx="114">
                  <c:v>73.565187263801349</c:v>
                </c:pt>
                <c:pt idx="115">
                  <c:v>70.572225678656167</c:v>
                </c:pt>
                <c:pt idx="116">
                  <c:v>69.202315134079356</c:v>
                </c:pt>
                <c:pt idx="117">
                  <c:v>64.591508619544683</c:v>
                </c:pt>
                <c:pt idx="118">
                  <c:v>63.74379577210847</c:v>
                </c:pt>
                <c:pt idx="119">
                  <c:v>58.570404830319227</c:v>
                </c:pt>
                <c:pt idx="120">
                  <c:v>61.963936236587486</c:v>
                </c:pt>
                <c:pt idx="121">
                  <c:v>61.963936236587486</c:v>
                </c:pt>
                <c:pt idx="122">
                  <c:v>66.420042985760062</c:v>
                </c:pt>
                <c:pt idx="123">
                  <c:v>66.175903366998838</c:v>
                </c:pt>
                <c:pt idx="124">
                  <c:v>63.13283192574449</c:v>
                </c:pt>
                <c:pt idx="125">
                  <c:v>62.173364106103577</c:v>
                </c:pt>
                <c:pt idx="126">
                  <c:v>56.039504260524751</c:v>
                </c:pt>
                <c:pt idx="127">
                  <c:v>56.856396029931147</c:v>
                </c:pt>
                <c:pt idx="128">
                  <c:v>53.165624920504541</c:v>
                </c:pt>
                <c:pt idx="129">
                  <c:v>52.226841831883597</c:v>
                </c:pt>
                <c:pt idx="130">
                  <c:v>57.54108253095788</c:v>
                </c:pt>
                <c:pt idx="131">
                  <c:v>58.567703501537196</c:v>
                </c:pt>
                <c:pt idx="132">
                  <c:v>58.359253627889586</c:v>
                </c:pt>
                <c:pt idx="133">
                  <c:v>58.378335795461616</c:v>
                </c:pt>
                <c:pt idx="134">
                  <c:v>58.378335795461616</c:v>
                </c:pt>
                <c:pt idx="135">
                  <c:v>59.886388848469601</c:v>
                </c:pt>
                <c:pt idx="136">
                  <c:v>58.785769347879643</c:v>
                </c:pt>
                <c:pt idx="137">
                  <c:v>58.355936611635876</c:v>
                </c:pt>
                <c:pt idx="138">
                  <c:v>57.71860002922503</c:v>
                </c:pt>
                <c:pt idx="139">
                  <c:v>56.96693146733616</c:v>
                </c:pt>
                <c:pt idx="140">
                  <c:v>57.610006375384572</c:v>
                </c:pt>
                <c:pt idx="141">
                  <c:v>58.004277240066529</c:v>
                </c:pt>
                <c:pt idx="142">
                  <c:v>57.223555333600224</c:v>
                </c:pt>
                <c:pt idx="143">
                  <c:v>59.133377022279518</c:v>
                </c:pt>
                <c:pt idx="144">
                  <c:v>59.441542218024416</c:v>
                </c:pt>
                <c:pt idx="145">
                  <c:v>61.046013705120231</c:v>
                </c:pt>
                <c:pt idx="146">
                  <c:v>63.410821923297668</c:v>
                </c:pt>
                <c:pt idx="147">
                  <c:v>63.031434119229381</c:v>
                </c:pt>
                <c:pt idx="148">
                  <c:v>63.392475028648562</c:v>
                </c:pt>
                <c:pt idx="149">
                  <c:v>63.347176414926331</c:v>
                </c:pt>
                <c:pt idx="150">
                  <c:v>63.337006915514159</c:v>
                </c:pt>
                <c:pt idx="151">
                  <c:v>62.993926912059919</c:v>
                </c:pt>
                <c:pt idx="152">
                  <c:v>62.046791194075468</c:v>
                </c:pt>
                <c:pt idx="153">
                  <c:v>63.255471542040006</c:v>
                </c:pt>
                <c:pt idx="154">
                  <c:v>62.531988442196386</c:v>
                </c:pt>
                <c:pt idx="155">
                  <c:v>60.374710710509319</c:v>
                </c:pt>
                <c:pt idx="156">
                  <c:v>57.188384778787253</c:v>
                </c:pt>
                <c:pt idx="157">
                  <c:v>56.818853894337813</c:v>
                </c:pt>
                <c:pt idx="158">
                  <c:v>54.551684237055092</c:v>
                </c:pt>
                <c:pt idx="159">
                  <c:v>50.923716209776543</c:v>
                </c:pt>
                <c:pt idx="160">
                  <c:v>53.430953068399589</c:v>
                </c:pt>
                <c:pt idx="161">
                  <c:v>53.17912505233565</c:v>
                </c:pt>
                <c:pt idx="162">
                  <c:v>53.477075756122389</c:v>
                </c:pt>
                <c:pt idx="163">
                  <c:v>52.145321850596225</c:v>
                </c:pt>
                <c:pt idx="164">
                  <c:v>52.145321850596225</c:v>
                </c:pt>
                <c:pt idx="165">
                  <c:v>51.411635506930928</c:v>
                </c:pt>
                <c:pt idx="166">
                  <c:v>52.720435517899638</c:v>
                </c:pt>
                <c:pt idx="167">
                  <c:v>51.916114429044974</c:v>
                </c:pt>
                <c:pt idx="168">
                  <c:v>48.351034732949024</c:v>
                </c:pt>
                <c:pt idx="169">
                  <c:v>48.705169286555986</c:v>
                </c:pt>
                <c:pt idx="170">
                  <c:v>47.135057304430624</c:v>
                </c:pt>
                <c:pt idx="171">
                  <c:v>46.728431841819187</c:v>
                </c:pt>
                <c:pt idx="172">
                  <c:v>39.947901828561605</c:v>
                </c:pt>
                <c:pt idx="173">
                  <c:v>46.121045494870032</c:v>
                </c:pt>
                <c:pt idx="174">
                  <c:v>44.187159898162683</c:v>
                </c:pt>
                <c:pt idx="175">
                  <c:v>41.606852776794014</c:v>
                </c:pt>
                <c:pt idx="176">
                  <c:v>43.76007289123978</c:v>
                </c:pt>
                <c:pt idx="177">
                  <c:v>47.122964373676616</c:v>
                </c:pt>
                <c:pt idx="178">
                  <c:v>47.803569577174677</c:v>
                </c:pt>
                <c:pt idx="179">
                  <c:v>46.596838708868091</c:v>
                </c:pt>
                <c:pt idx="180">
                  <c:v>45.477740296026916</c:v>
                </c:pt>
                <c:pt idx="181">
                  <c:v>46.436532635470527</c:v>
                </c:pt>
                <c:pt idx="182">
                  <c:v>45.661721328732426</c:v>
                </c:pt>
                <c:pt idx="183">
                  <c:v>44.944038715280705</c:v>
                </c:pt>
                <c:pt idx="184">
                  <c:v>46.593424011428958</c:v>
                </c:pt>
                <c:pt idx="185">
                  <c:v>47.757943583479516</c:v>
                </c:pt>
                <c:pt idx="186">
                  <c:v>49.732144277431523</c:v>
                </c:pt>
                <c:pt idx="187">
                  <c:v>52.970078435446254</c:v>
                </c:pt>
                <c:pt idx="188">
                  <c:v>54.209952233959534</c:v>
                </c:pt>
                <c:pt idx="189">
                  <c:v>52.624357487942781</c:v>
                </c:pt>
                <c:pt idx="190">
                  <c:v>52.87543898294728</c:v>
                </c:pt>
                <c:pt idx="191">
                  <c:v>52.058314554717441</c:v>
                </c:pt>
                <c:pt idx="192">
                  <c:v>50.191676238090821</c:v>
                </c:pt>
                <c:pt idx="193">
                  <c:v>48.194807589051393</c:v>
                </c:pt>
                <c:pt idx="194">
                  <c:v>48.621222075812923</c:v>
                </c:pt>
                <c:pt idx="195">
                  <c:v>50.830588151619125</c:v>
                </c:pt>
                <c:pt idx="196">
                  <c:v>50.700801824594556</c:v>
                </c:pt>
                <c:pt idx="197">
                  <c:v>47.309347771536068</c:v>
                </c:pt>
                <c:pt idx="198">
                  <c:v>47.083275620032957</c:v>
                </c:pt>
                <c:pt idx="199">
                  <c:v>48.098623589808547</c:v>
                </c:pt>
                <c:pt idx="200">
                  <c:v>46.935621332171394</c:v>
                </c:pt>
                <c:pt idx="201">
                  <c:v>45.250550434959813</c:v>
                </c:pt>
                <c:pt idx="202">
                  <c:v>44.516315300634652</c:v>
                </c:pt>
                <c:pt idx="203">
                  <c:v>48.18474761096833</c:v>
                </c:pt>
                <c:pt idx="204">
                  <c:v>48.18474761096833</c:v>
                </c:pt>
                <c:pt idx="205">
                  <c:v>47.987001819220318</c:v>
                </c:pt>
                <c:pt idx="206">
                  <c:v>46.913302661322717</c:v>
                </c:pt>
                <c:pt idx="207">
                  <c:v>45.794280025401129</c:v>
                </c:pt>
                <c:pt idx="208">
                  <c:v>46.443918517102041</c:v>
                </c:pt>
                <c:pt idx="209">
                  <c:v>46.490929807608502</c:v>
                </c:pt>
                <c:pt idx="210">
                  <c:v>45.815685821171598</c:v>
                </c:pt>
                <c:pt idx="211">
                  <c:v>45.514344100233117</c:v>
                </c:pt>
                <c:pt idx="212">
                  <c:v>47.133111376815783</c:v>
                </c:pt>
                <c:pt idx="213">
                  <c:v>47.084239999736205</c:v>
                </c:pt>
                <c:pt idx="214">
                  <c:v>46.349234072057065</c:v>
                </c:pt>
                <c:pt idx="215">
                  <c:v>47.430771997082182</c:v>
                </c:pt>
                <c:pt idx="216">
                  <c:v>48.625397502483906</c:v>
                </c:pt>
                <c:pt idx="217">
                  <c:v>51.950596479502593</c:v>
                </c:pt>
                <c:pt idx="218">
                  <c:v>52.410629870247007</c:v>
                </c:pt>
                <c:pt idx="219">
                  <c:v>52.212728972616695</c:v>
                </c:pt>
                <c:pt idx="220">
                  <c:v>51.488689978027004</c:v>
                </c:pt>
                <c:pt idx="221">
                  <c:v>52.118608118411196</c:v>
                </c:pt>
                <c:pt idx="222">
                  <c:v>51.0802819817836</c:v>
                </c:pt>
                <c:pt idx="223">
                  <c:v>50.022340871118089</c:v>
                </c:pt>
                <c:pt idx="224">
                  <c:v>48.998044712751579</c:v>
                </c:pt>
                <c:pt idx="225">
                  <c:v>47.537896289091172</c:v>
                </c:pt>
                <c:pt idx="226">
                  <c:v>48.428279238351273</c:v>
                </c:pt>
                <c:pt idx="227">
                  <c:v>50.02293169428804</c:v>
                </c:pt>
                <c:pt idx="228">
                  <c:v>51.243602555763687</c:v>
                </c:pt>
                <c:pt idx="229">
                  <c:v>51.243602555763687</c:v>
                </c:pt>
                <c:pt idx="230">
                  <c:v>48.613294507607762</c:v>
                </c:pt>
                <c:pt idx="231">
                  <c:v>49.385614056107094</c:v>
                </c:pt>
                <c:pt idx="232">
                  <c:v>49.202711660491417</c:v>
                </c:pt>
                <c:pt idx="233">
                  <c:v>48.496256463290244</c:v>
                </c:pt>
                <c:pt idx="234">
                  <c:v>47.439249539961573</c:v>
                </c:pt>
                <c:pt idx="235">
                  <c:v>47.470234603981439</c:v>
                </c:pt>
                <c:pt idx="236">
                  <c:v>47.925142988531242</c:v>
                </c:pt>
                <c:pt idx="237">
                  <c:v>49.373918362173768</c:v>
                </c:pt>
                <c:pt idx="238">
                  <c:v>49.373918362173768</c:v>
                </c:pt>
                <c:pt idx="239">
                  <c:v>51.609779127506805</c:v>
                </c:pt>
                <c:pt idx="240">
                  <c:v>50.623607639802984</c:v>
                </c:pt>
                <c:pt idx="241">
                  <c:v>50.174444092969772</c:v>
                </c:pt>
                <c:pt idx="242">
                  <c:v>50.291106212725268</c:v>
                </c:pt>
                <c:pt idx="243">
                  <c:v>49.956039026510723</c:v>
                </c:pt>
                <c:pt idx="244">
                  <c:v>48.320943007770289</c:v>
                </c:pt>
                <c:pt idx="245">
                  <c:v>48.434374544320967</c:v>
                </c:pt>
                <c:pt idx="246">
                  <c:v>48.951800663555993</c:v>
                </c:pt>
                <c:pt idx="247">
                  <c:v>48.557055601119394</c:v>
                </c:pt>
                <c:pt idx="248">
                  <c:v>48.258578602945811</c:v>
                </c:pt>
                <c:pt idx="249">
                  <c:v>46.257653520679462</c:v>
                </c:pt>
                <c:pt idx="250">
                  <c:v>46.064071907465916</c:v>
                </c:pt>
                <c:pt idx="251">
                  <c:v>46.238625817768387</c:v>
                </c:pt>
                <c:pt idx="252">
                  <c:v>45.49900933813781</c:v>
                </c:pt>
                <c:pt idx="253">
                  <c:v>44.344159611435842</c:v>
                </c:pt>
                <c:pt idx="254">
                  <c:v>44.344159611435842</c:v>
                </c:pt>
                <c:pt idx="255">
                  <c:v>44.344159611435842</c:v>
                </c:pt>
                <c:pt idx="256">
                  <c:v>43.709272754753705</c:v>
                </c:pt>
                <c:pt idx="257">
                  <c:v>45.557629889528677</c:v>
                </c:pt>
                <c:pt idx="258">
                  <c:v>47.605717816140675</c:v>
                </c:pt>
                <c:pt idx="259">
                  <c:v>47.605717816140675</c:v>
                </c:pt>
                <c:pt idx="260">
                  <c:v>47.605717816140675</c:v>
                </c:pt>
                <c:pt idx="261">
                  <c:v>48.907915170982712</c:v>
                </c:pt>
                <c:pt idx="262">
                  <c:v>49.102296585902266</c:v>
                </c:pt>
                <c:pt idx="263">
                  <c:v>51.178836969799626</c:v>
                </c:pt>
                <c:pt idx="264">
                  <c:v>52.375007021945216</c:v>
                </c:pt>
                <c:pt idx="265">
                  <c:v>51.868890607959351</c:v>
                </c:pt>
                <c:pt idx="266">
                  <c:v>53.477632242875636</c:v>
                </c:pt>
                <c:pt idx="267">
                  <c:v>54.384168700166946</c:v>
                </c:pt>
                <c:pt idx="268">
                  <c:v>54.357056547146868</c:v>
                </c:pt>
                <c:pt idx="269">
                  <c:v>54.054946992890329</c:v>
                </c:pt>
                <c:pt idx="270">
                  <c:v>53.493824823381019</c:v>
                </c:pt>
                <c:pt idx="271">
                  <c:v>53.769049555376256</c:v>
                </c:pt>
                <c:pt idx="272">
                  <c:v>53.807433525185694</c:v>
                </c:pt>
                <c:pt idx="273">
                  <c:v>55.310075040521859</c:v>
                </c:pt>
                <c:pt idx="274">
                  <c:v>55.275793680499724</c:v>
                </c:pt>
                <c:pt idx="275">
                  <c:v>53.709864821138737</c:v>
                </c:pt>
                <c:pt idx="276">
                  <c:v>54.878466282725142</c:v>
                </c:pt>
                <c:pt idx="277">
                  <c:v>55.33559469421612</c:v>
                </c:pt>
                <c:pt idx="278">
                  <c:v>55.616037969541104</c:v>
                </c:pt>
                <c:pt idx="279">
                  <c:v>55.544196121702925</c:v>
                </c:pt>
                <c:pt idx="280">
                  <c:v>55.831761243455205</c:v>
                </c:pt>
                <c:pt idx="281">
                  <c:v>57.024447925328289</c:v>
                </c:pt>
                <c:pt idx="282">
                  <c:v>57.640531449822227</c:v>
                </c:pt>
                <c:pt idx="283">
                  <c:v>58.292687156070841</c:v>
                </c:pt>
                <c:pt idx="284">
                  <c:v>59.162492527611313</c:v>
                </c:pt>
                <c:pt idx="285">
                  <c:v>59.60902282648869</c:v>
                </c:pt>
                <c:pt idx="286">
                  <c:v>57.940780325498459</c:v>
                </c:pt>
                <c:pt idx="287">
                  <c:v>56.193121244746727</c:v>
                </c:pt>
                <c:pt idx="288">
                  <c:v>57.37503872392994</c:v>
                </c:pt>
                <c:pt idx="289">
                  <c:v>57.770397697816669</c:v>
                </c:pt>
                <c:pt idx="290">
                  <c:v>58.751051086555485</c:v>
                </c:pt>
                <c:pt idx="291">
                  <c:v>57.406601586961699</c:v>
                </c:pt>
                <c:pt idx="292">
                  <c:v>57.767492126556057</c:v>
                </c:pt>
                <c:pt idx="293">
                  <c:v>57.45122235245789</c:v>
                </c:pt>
                <c:pt idx="294">
                  <c:v>56.994831581918554</c:v>
                </c:pt>
                <c:pt idx="295">
                  <c:v>54.6943206720224</c:v>
                </c:pt>
                <c:pt idx="296">
                  <c:v>54.487633203762499</c:v>
                </c:pt>
                <c:pt idx="297">
                  <c:v>53.651304654480654</c:v>
                </c:pt>
                <c:pt idx="298">
                  <c:v>55.356806903637313</c:v>
                </c:pt>
                <c:pt idx="299">
                  <c:v>55.10278905299861</c:v>
                </c:pt>
                <c:pt idx="300">
                  <c:v>54.861390427500758</c:v>
                </c:pt>
                <c:pt idx="301">
                  <c:v>53.950945538778612</c:v>
                </c:pt>
                <c:pt idx="302">
                  <c:v>52.154670236043749</c:v>
                </c:pt>
                <c:pt idx="303">
                  <c:v>50.265702000431943</c:v>
                </c:pt>
                <c:pt idx="304">
                  <c:v>50.265702000431943</c:v>
                </c:pt>
                <c:pt idx="305">
                  <c:v>50.265702000431943</c:v>
                </c:pt>
                <c:pt idx="306">
                  <c:v>46.981170956939771</c:v>
                </c:pt>
                <c:pt idx="307">
                  <c:v>46.339005371926469</c:v>
                </c:pt>
                <c:pt idx="308">
                  <c:v>47.470509887322144</c:v>
                </c:pt>
                <c:pt idx="309">
                  <c:v>48.465961087640096</c:v>
                </c:pt>
                <c:pt idx="310">
                  <c:v>47.965970763997532</c:v>
                </c:pt>
                <c:pt idx="311">
                  <c:v>48.817538170210817</c:v>
                </c:pt>
                <c:pt idx="312">
                  <c:v>48.70095893146113</c:v>
                </c:pt>
                <c:pt idx="313">
                  <c:v>50.235256846964177</c:v>
                </c:pt>
                <c:pt idx="314">
                  <c:v>51.665196920030525</c:v>
                </c:pt>
                <c:pt idx="315">
                  <c:v>50.212161462689679</c:v>
                </c:pt>
                <c:pt idx="316">
                  <c:v>50.35162414714187</c:v>
                </c:pt>
                <c:pt idx="317">
                  <c:v>49.330079046160868</c:v>
                </c:pt>
                <c:pt idx="318">
                  <c:v>46.494669516991813</c:v>
                </c:pt>
                <c:pt idx="319">
                  <c:v>46.688145752926545</c:v>
                </c:pt>
                <c:pt idx="320">
                  <c:v>45.295924825601638</c:v>
                </c:pt>
                <c:pt idx="321">
                  <c:v>43.397107958471565</c:v>
                </c:pt>
                <c:pt idx="322">
                  <c:v>44.621733427938445</c:v>
                </c:pt>
                <c:pt idx="323">
                  <c:v>45.732155383486301</c:v>
                </c:pt>
                <c:pt idx="324">
                  <c:v>45.597104928578808</c:v>
                </c:pt>
                <c:pt idx="325">
                  <c:v>45.597104928578808</c:v>
                </c:pt>
                <c:pt idx="326">
                  <c:v>43.960944480920972</c:v>
                </c:pt>
                <c:pt idx="327">
                  <c:v>44.039467721841326</c:v>
                </c:pt>
                <c:pt idx="328">
                  <c:v>44.092630559000007</c:v>
                </c:pt>
                <c:pt idx="329">
                  <c:v>44.712585810479354</c:v>
                </c:pt>
                <c:pt idx="330">
                  <c:v>43.09767250066659</c:v>
                </c:pt>
                <c:pt idx="331">
                  <c:v>44.343362769765768</c:v>
                </c:pt>
                <c:pt idx="332">
                  <c:v>43.394629224390847</c:v>
                </c:pt>
                <c:pt idx="333">
                  <c:v>43.85030248222278</c:v>
                </c:pt>
                <c:pt idx="334">
                  <c:v>45.181266650165064</c:v>
                </c:pt>
                <c:pt idx="335">
                  <c:v>45.273946558883942</c:v>
                </c:pt>
                <c:pt idx="336">
                  <c:v>45.049890783850607</c:v>
                </c:pt>
                <c:pt idx="337">
                  <c:v>45.049890783850607</c:v>
                </c:pt>
                <c:pt idx="338">
                  <c:v>45.049890783850607</c:v>
                </c:pt>
                <c:pt idx="339">
                  <c:v>43.175757656270548</c:v>
                </c:pt>
                <c:pt idx="340">
                  <c:v>43.109561780949186</c:v>
                </c:pt>
                <c:pt idx="341">
                  <c:v>40.467870618653251</c:v>
                </c:pt>
                <c:pt idx="342">
                  <c:v>39.076823641574848</c:v>
                </c:pt>
                <c:pt idx="343">
                  <c:v>38.979200472866921</c:v>
                </c:pt>
                <c:pt idx="344">
                  <c:v>38.277040879795138</c:v>
                </c:pt>
                <c:pt idx="345">
                  <c:v>39.375748197179767</c:v>
                </c:pt>
                <c:pt idx="346">
                  <c:v>39.375748197179767</c:v>
                </c:pt>
                <c:pt idx="347">
                  <c:v>40.724880473601488</c:v>
                </c:pt>
                <c:pt idx="348">
                  <c:v>43.28854449699751</c:v>
                </c:pt>
                <c:pt idx="349">
                  <c:v>43.615668130812921</c:v>
                </c:pt>
                <c:pt idx="350">
                  <c:v>43.205796100802694</c:v>
                </c:pt>
                <c:pt idx="351">
                  <c:v>44.331362784139692</c:v>
                </c:pt>
                <c:pt idx="352">
                  <c:v>44.431727538118174</c:v>
                </c:pt>
                <c:pt idx="353">
                  <c:v>43.955876899423231</c:v>
                </c:pt>
                <c:pt idx="354">
                  <c:v>42.197903869506362</c:v>
                </c:pt>
                <c:pt idx="355">
                  <c:v>42.729111915992242</c:v>
                </c:pt>
                <c:pt idx="356">
                  <c:v>43.640122171575413</c:v>
                </c:pt>
                <c:pt idx="357">
                  <c:v>44.840260447877469</c:v>
                </c:pt>
                <c:pt idx="358">
                  <c:v>43.822369215238055</c:v>
                </c:pt>
                <c:pt idx="359">
                  <c:v>43.789286077756977</c:v>
                </c:pt>
                <c:pt idx="360">
                  <c:v>45.524507679573439</c:v>
                </c:pt>
                <c:pt idx="361">
                  <c:v>45.546513178621616</c:v>
                </c:pt>
                <c:pt idx="362">
                  <c:v>45.152988834999064</c:v>
                </c:pt>
                <c:pt idx="363">
                  <c:v>46.235115807172583</c:v>
                </c:pt>
                <c:pt idx="364">
                  <c:v>46.752385044503754</c:v>
                </c:pt>
                <c:pt idx="365">
                  <c:v>45.884089883290457</c:v>
                </c:pt>
                <c:pt idx="366">
                  <c:v>45.27400812763112</c:v>
                </c:pt>
                <c:pt idx="367">
                  <c:v>45.673474447362622</c:v>
                </c:pt>
                <c:pt idx="368">
                  <c:v>44.701279065266128</c:v>
                </c:pt>
                <c:pt idx="369">
                  <c:v>44.477875682149893</c:v>
                </c:pt>
                <c:pt idx="370">
                  <c:v>45.866909242794456</c:v>
                </c:pt>
                <c:pt idx="371">
                  <c:v>46.584512527283458</c:v>
                </c:pt>
                <c:pt idx="372">
                  <c:v>47.149065970433071</c:v>
                </c:pt>
                <c:pt idx="373">
                  <c:v>47.042515925392863</c:v>
                </c:pt>
                <c:pt idx="374">
                  <c:v>48.034615181033224</c:v>
                </c:pt>
                <c:pt idx="375">
                  <c:v>50.75860126202079</c:v>
                </c:pt>
                <c:pt idx="376">
                  <c:v>55.695857706195113</c:v>
                </c:pt>
                <c:pt idx="377">
                  <c:v>55.27276970780224</c:v>
                </c:pt>
                <c:pt idx="378">
                  <c:v>54.699790818405475</c:v>
                </c:pt>
                <c:pt idx="379">
                  <c:v>54.699790818405475</c:v>
                </c:pt>
                <c:pt idx="380">
                  <c:v>55.229575087613071</c:v>
                </c:pt>
                <c:pt idx="381">
                  <c:v>54.46977175500453</c:v>
                </c:pt>
                <c:pt idx="382">
                  <c:v>54.46977175500453</c:v>
                </c:pt>
                <c:pt idx="383">
                  <c:v>55.527598608283462</c:v>
                </c:pt>
                <c:pt idx="384">
                  <c:v>55.815208130574582</c:v>
                </c:pt>
                <c:pt idx="385">
                  <c:v>56.368144024739181</c:v>
                </c:pt>
                <c:pt idx="386">
                  <c:v>55.308277706710278</c:v>
                </c:pt>
                <c:pt idx="387">
                  <c:v>56.963115981033255</c:v>
                </c:pt>
                <c:pt idx="388">
                  <c:v>58.142051520029071</c:v>
                </c:pt>
                <c:pt idx="389">
                  <c:v>58.268699616969577</c:v>
                </c:pt>
                <c:pt idx="390">
                  <c:v>58.354756741317537</c:v>
                </c:pt>
                <c:pt idx="391">
                  <c:v>58.098289164950131</c:v>
                </c:pt>
                <c:pt idx="392">
                  <c:v>58.825958939601229</c:v>
                </c:pt>
                <c:pt idx="393">
                  <c:v>59.103320817531845</c:v>
                </c:pt>
                <c:pt idx="394">
                  <c:v>59.103320817531845</c:v>
                </c:pt>
                <c:pt idx="395">
                  <c:v>59.103320817531845</c:v>
                </c:pt>
                <c:pt idx="396">
                  <c:v>60.364488522457755</c:v>
                </c:pt>
                <c:pt idx="397">
                  <c:v>60.926146458468864</c:v>
                </c:pt>
                <c:pt idx="398">
                  <c:v>60.762667818570563</c:v>
                </c:pt>
                <c:pt idx="399">
                  <c:v>58.247309805393087</c:v>
                </c:pt>
                <c:pt idx="400">
                  <c:v>58.04677743582851</c:v>
                </c:pt>
                <c:pt idx="401">
                  <c:v>57.667208477561829</c:v>
                </c:pt>
                <c:pt idx="402">
                  <c:v>56.93862582783251</c:v>
                </c:pt>
                <c:pt idx="403">
                  <c:v>55.993094449317546</c:v>
                </c:pt>
                <c:pt idx="404">
                  <c:v>54.006167376924331</c:v>
                </c:pt>
                <c:pt idx="405">
                  <c:v>54.361332023031991</c:v>
                </c:pt>
                <c:pt idx="406">
                  <c:v>54.950533093293366</c:v>
                </c:pt>
                <c:pt idx="407">
                  <c:v>54.544874970421105</c:v>
                </c:pt>
                <c:pt idx="408">
                  <c:v>57.355253843830134</c:v>
                </c:pt>
                <c:pt idx="409">
                  <c:v>57.82879151045595</c:v>
                </c:pt>
                <c:pt idx="410">
                  <c:v>57.277417923250759</c:v>
                </c:pt>
                <c:pt idx="411">
                  <c:v>56.71007553425585</c:v>
                </c:pt>
                <c:pt idx="412">
                  <c:v>55.330831996418311</c:v>
                </c:pt>
                <c:pt idx="413">
                  <c:v>54.810672580013318</c:v>
                </c:pt>
                <c:pt idx="414">
                  <c:v>53.204302525877388</c:v>
                </c:pt>
                <c:pt idx="415">
                  <c:v>53.865939819189997</c:v>
                </c:pt>
                <c:pt idx="416">
                  <c:v>53.048589244215748</c:v>
                </c:pt>
                <c:pt idx="417">
                  <c:v>53.616356694368989</c:v>
                </c:pt>
                <c:pt idx="418">
                  <c:v>57.850918370976913</c:v>
                </c:pt>
                <c:pt idx="419">
                  <c:v>29.910973545217679</c:v>
                </c:pt>
                <c:pt idx="420">
                  <c:v>32.528868386732881</c:v>
                </c:pt>
                <c:pt idx="421">
                  <c:v>30.015459853213361</c:v>
                </c:pt>
                <c:pt idx="422">
                  <c:v>31.772438311060569</c:v>
                </c:pt>
                <c:pt idx="423">
                  <c:v>31.974413402133329</c:v>
                </c:pt>
                <c:pt idx="424">
                  <c:v>31.974413402133329</c:v>
                </c:pt>
                <c:pt idx="425">
                  <c:v>29.377171323250138</c:v>
                </c:pt>
                <c:pt idx="426">
                  <c:v>30.107197286494817</c:v>
                </c:pt>
                <c:pt idx="427">
                  <c:v>30.107451257576884</c:v>
                </c:pt>
                <c:pt idx="428">
                  <c:v>28.482289119389254</c:v>
                </c:pt>
                <c:pt idx="429">
                  <c:v>27.63489891586849</c:v>
                </c:pt>
                <c:pt idx="430">
                  <c:v>26.022488612431005</c:v>
                </c:pt>
                <c:pt idx="431">
                  <c:v>26.098150682629576</c:v>
                </c:pt>
                <c:pt idx="432">
                  <c:v>24.401387051520594</c:v>
                </c:pt>
                <c:pt idx="433">
                  <c:v>24.761063976387106</c:v>
                </c:pt>
                <c:pt idx="434">
                  <c:v>26.622954395395524</c:v>
                </c:pt>
                <c:pt idx="435">
                  <c:v>24.400351630955225</c:v>
                </c:pt>
                <c:pt idx="436">
                  <c:v>26.548346689992226</c:v>
                </c:pt>
                <c:pt idx="437">
                  <c:v>28.452208642347024</c:v>
                </c:pt>
                <c:pt idx="438">
                  <c:v>29.271772732183425</c:v>
                </c:pt>
                <c:pt idx="439">
                  <c:v>28.72892700846829</c:v>
                </c:pt>
                <c:pt idx="440">
                  <c:v>30.043806933219919</c:v>
                </c:pt>
                <c:pt idx="441">
                  <c:v>30.195685784348747</c:v>
                </c:pt>
                <c:pt idx="442">
                  <c:v>30.916877224381892</c:v>
                </c:pt>
                <c:pt idx="443">
                  <c:v>31.812270922450026</c:v>
                </c:pt>
                <c:pt idx="444">
                  <c:v>32.142201262326267</c:v>
                </c:pt>
                <c:pt idx="445">
                  <c:v>31.66039325533556</c:v>
                </c:pt>
                <c:pt idx="446">
                  <c:v>31.501538783553944</c:v>
                </c:pt>
                <c:pt idx="447">
                  <c:v>31.811913942117883</c:v>
                </c:pt>
                <c:pt idx="448">
                  <c:v>31.437822826327665</c:v>
                </c:pt>
                <c:pt idx="449">
                  <c:v>30.336127648683803</c:v>
                </c:pt>
                <c:pt idx="450">
                  <c:v>28.949765224454879</c:v>
                </c:pt>
                <c:pt idx="451">
                  <c:v>29.291387706221339</c:v>
                </c:pt>
                <c:pt idx="452">
                  <c:v>29.168567527734602</c:v>
                </c:pt>
                <c:pt idx="453">
                  <c:v>29.82209254660054</c:v>
                </c:pt>
                <c:pt idx="454">
                  <c:v>29.890305982406055</c:v>
                </c:pt>
                <c:pt idx="455">
                  <c:v>30.848119733973995</c:v>
                </c:pt>
                <c:pt idx="456">
                  <c:v>31.503378149875608</c:v>
                </c:pt>
                <c:pt idx="457">
                  <c:v>31.154228296760582</c:v>
                </c:pt>
                <c:pt idx="458">
                  <c:v>32.642600662933198</c:v>
                </c:pt>
                <c:pt idx="459">
                  <c:v>31.632239169671085</c:v>
                </c:pt>
                <c:pt idx="460">
                  <c:v>30.972023877615207</c:v>
                </c:pt>
                <c:pt idx="461">
                  <c:v>31.151854347951474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2-1601-AD41-982D-131356B753AD}"/>
            </c:ext>
          </c:extLst>
        </c:ser>
        <c:ser>
          <c:idx val="11"/>
          <c:order val="11"/>
          <c:tx>
            <c:strRef>
              <c:f>'Figs (USD)'!$AC$7</c:f>
              <c:strCache>
                <c:ptCount val="1"/>
              </c:strCache>
            </c:strRef>
          </c:tx>
          <c:spPr>
            <a:ln w="28575" cap="rnd">
              <a:solidFill>
                <a:schemeClr val="accent6">
                  <a:lumMod val="60000"/>
                </a:schemeClr>
              </a:solidFill>
              <a:round/>
            </a:ln>
            <a:effectLst/>
          </c:spPr>
          <c:marker>
            <c:symbol val="triangle"/>
            <c:size val="9"/>
            <c:spPr>
              <a:solidFill>
                <a:schemeClr val="accent6">
                  <a:lumMod val="60000"/>
                </a:schemeClr>
              </a:solidFill>
              <a:ln w="9525">
                <a:solidFill>
                  <a:srgbClr val="0070C0"/>
                </a:solidFill>
              </a:ln>
              <a:effectLst/>
            </c:spPr>
          </c:marker>
          <c:cat>
            <c:numRef>
              <c:f>'Figs (USD)'!$Q$8:$Q$509</c:f>
              <c:numCache>
                <c:formatCode>m/d/yy</c:formatCode>
                <c:ptCount val="502"/>
                <c:pt idx="0">
                  <c:v>43102</c:v>
                </c:pt>
                <c:pt idx="1">
                  <c:v>43103</c:v>
                </c:pt>
                <c:pt idx="2">
                  <c:v>43104</c:v>
                </c:pt>
                <c:pt idx="3">
                  <c:v>43105</c:v>
                </c:pt>
                <c:pt idx="4">
                  <c:v>43108</c:v>
                </c:pt>
                <c:pt idx="5">
                  <c:v>43109</c:v>
                </c:pt>
                <c:pt idx="6">
                  <c:v>43110</c:v>
                </c:pt>
                <c:pt idx="7">
                  <c:v>43111</c:v>
                </c:pt>
                <c:pt idx="8">
                  <c:v>43112</c:v>
                </c:pt>
                <c:pt idx="9">
                  <c:v>43115</c:v>
                </c:pt>
                <c:pt idx="10">
                  <c:v>43116</c:v>
                </c:pt>
                <c:pt idx="11">
                  <c:v>43117</c:v>
                </c:pt>
                <c:pt idx="12">
                  <c:v>43118</c:v>
                </c:pt>
                <c:pt idx="13">
                  <c:v>43119</c:v>
                </c:pt>
                <c:pt idx="14">
                  <c:v>43122</c:v>
                </c:pt>
                <c:pt idx="15">
                  <c:v>43123</c:v>
                </c:pt>
                <c:pt idx="16">
                  <c:v>43124</c:v>
                </c:pt>
                <c:pt idx="17">
                  <c:v>43125</c:v>
                </c:pt>
                <c:pt idx="18">
                  <c:v>43126</c:v>
                </c:pt>
                <c:pt idx="19">
                  <c:v>43129</c:v>
                </c:pt>
                <c:pt idx="20">
                  <c:v>43130</c:v>
                </c:pt>
                <c:pt idx="21">
                  <c:v>43131</c:v>
                </c:pt>
                <c:pt idx="22">
                  <c:v>43132</c:v>
                </c:pt>
                <c:pt idx="23">
                  <c:v>43133</c:v>
                </c:pt>
                <c:pt idx="24">
                  <c:v>43136</c:v>
                </c:pt>
                <c:pt idx="25">
                  <c:v>43137</c:v>
                </c:pt>
                <c:pt idx="26">
                  <c:v>43138</c:v>
                </c:pt>
                <c:pt idx="27">
                  <c:v>43139</c:v>
                </c:pt>
                <c:pt idx="28">
                  <c:v>43140</c:v>
                </c:pt>
                <c:pt idx="29">
                  <c:v>43143</c:v>
                </c:pt>
                <c:pt idx="30">
                  <c:v>43144</c:v>
                </c:pt>
                <c:pt idx="31">
                  <c:v>43145</c:v>
                </c:pt>
                <c:pt idx="32">
                  <c:v>43146</c:v>
                </c:pt>
                <c:pt idx="33">
                  <c:v>43147</c:v>
                </c:pt>
                <c:pt idx="34">
                  <c:v>43150</c:v>
                </c:pt>
                <c:pt idx="35">
                  <c:v>43151</c:v>
                </c:pt>
                <c:pt idx="36">
                  <c:v>43152</c:v>
                </c:pt>
                <c:pt idx="37">
                  <c:v>43153</c:v>
                </c:pt>
                <c:pt idx="38">
                  <c:v>43154</c:v>
                </c:pt>
                <c:pt idx="39">
                  <c:v>43157</c:v>
                </c:pt>
                <c:pt idx="40">
                  <c:v>43158</c:v>
                </c:pt>
                <c:pt idx="41">
                  <c:v>43159</c:v>
                </c:pt>
                <c:pt idx="42">
                  <c:v>43160</c:v>
                </c:pt>
                <c:pt idx="43">
                  <c:v>43161</c:v>
                </c:pt>
                <c:pt idx="44">
                  <c:v>43164</c:v>
                </c:pt>
                <c:pt idx="45">
                  <c:v>43165</c:v>
                </c:pt>
                <c:pt idx="46">
                  <c:v>43166</c:v>
                </c:pt>
                <c:pt idx="47">
                  <c:v>43167</c:v>
                </c:pt>
                <c:pt idx="48">
                  <c:v>43168</c:v>
                </c:pt>
                <c:pt idx="49">
                  <c:v>43171</c:v>
                </c:pt>
                <c:pt idx="50">
                  <c:v>43172</c:v>
                </c:pt>
                <c:pt idx="51">
                  <c:v>43173</c:v>
                </c:pt>
                <c:pt idx="52">
                  <c:v>43174</c:v>
                </c:pt>
                <c:pt idx="53">
                  <c:v>43175</c:v>
                </c:pt>
                <c:pt idx="54">
                  <c:v>43178</c:v>
                </c:pt>
                <c:pt idx="55">
                  <c:v>43179</c:v>
                </c:pt>
                <c:pt idx="56">
                  <c:v>43180</c:v>
                </c:pt>
                <c:pt idx="57">
                  <c:v>43181</c:v>
                </c:pt>
                <c:pt idx="58">
                  <c:v>43182</c:v>
                </c:pt>
                <c:pt idx="59">
                  <c:v>43185</c:v>
                </c:pt>
                <c:pt idx="60">
                  <c:v>43186</c:v>
                </c:pt>
                <c:pt idx="61">
                  <c:v>43187</c:v>
                </c:pt>
                <c:pt idx="62">
                  <c:v>43188</c:v>
                </c:pt>
                <c:pt idx="63">
                  <c:v>43189</c:v>
                </c:pt>
                <c:pt idx="64">
                  <c:v>43192</c:v>
                </c:pt>
                <c:pt idx="65">
                  <c:v>43193</c:v>
                </c:pt>
                <c:pt idx="66">
                  <c:v>43194</c:v>
                </c:pt>
                <c:pt idx="67">
                  <c:v>43195</c:v>
                </c:pt>
                <c:pt idx="68">
                  <c:v>43196</c:v>
                </c:pt>
                <c:pt idx="69">
                  <c:v>43199</c:v>
                </c:pt>
                <c:pt idx="70">
                  <c:v>43200</c:v>
                </c:pt>
                <c:pt idx="71">
                  <c:v>43201</c:v>
                </c:pt>
                <c:pt idx="72">
                  <c:v>43202</c:v>
                </c:pt>
                <c:pt idx="73">
                  <c:v>43203</c:v>
                </c:pt>
                <c:pt idx="74">
                  <c:v>43206</c:v>
                </c:pt>
                <c:pt idx="75">
                  <c:v>43207</c:v>
                </c:pt>
                <c:pt idx="76">
                  <c:v>43208</c:v>
                </c:pt>
                <c:pt idx="77">
                  <c:v>43209</c:v>
                </c:pt>
                <c:pt idx="78">
                  <c:v>43210</c:v>
                </c:pt>
                <c:pt idx="79">
                  <c:v>43213</c:v>
                </c:pt>
                <c:pt idx="80">
                  <c:v>43214</c:v>
                </c:pt>
                <c:pt idx="81">
                  <c:v>43215</c:v>
                </c:pt>
                <c:pt idx="82">
                  <c:v>43216</c:v>
                </c:pt>
                <c:pt idx="83">
                  <c:v>43217</c:v>
                </c:pt>
                <c:pt idx="84">
                  <c:v>43220</c:v>
                </c:pt>
                <c:pt idx="85">
                  <c:v>43221</c:v>
                </c:pt>
                <c:pt idx="86">
                  <c:v>43222</c:v>
                </c:pt>
                <c:pt idx="87">
                  <c:v>43223</c:v>
                </c:pt>
                <c:pt idx="88">
                  <c:v>43224</c:v>
                </c:pt>
                <c:pt idx="89">
                  <c:v>43227</c:v>
                </c:pt>
                <c:pt idx="90">
                  <c:v>43228</c:v>
                </c:pt>
                <c:pt idx="91">
                  <c:v>43229</c:v>
                </c:pt>
                <c:pt idx="92">
                  <c:v>43230</c:v>
                </c:pt>
                <c:pt idx="93">
                  <c:v>43231</c:v>
                </c:pt>
                <c:pt idx="94">
                  <c:v>43234</c:v>
                </c:pt>
                <c:pt idx="95">
                  <c:v>43235</c:v>
                </c:pt>
                <c:pt idx="96">
                  <c:v>43236</c:v>
                </c:pt>
                <c:pt idx="97">
                  <c:v>43237</c:v>
                </c:pt>
                <c:pt idx="98">
                  <c:v>43238</c:v>
                </c:pt>
                <c:pt idx="99">
                  <c:v>43241</c:v>
                </c:pt>
                <c:pt idx="100">
                  <c:v>43242</c:v>
                </c:pt>
                <c:pt idx="101">
                  <c:v>43243</c:v>
                </c:pt>
                <c:pt idx="102">
                  <c:v>43244</c:v>
                </c:pt>
                <c:pt idx="103">
                  <c:v>43245</c:v>
                </c:pt>
                <c:pt idx="104">
                  <c:v>43248</c:v>
                </c:pt>
                <c:pt idx="105">
                  <c:v>43249</c:v>
                </c:pt>
                <c:pt idx="106">
                  <c:v>43250</c:v>
                </c:pt>
                <c:pt idx="107">
                  <c:v>43251</c:v>
                </c:pt>
                <c:pt idx="108">
                  <c:v>43252</c:v>
                </c:pt>
                <c:pt idx="109">
                  <c:v>43255</c:v>
                </c:pt>
                <c:pt idx="110">
                  <c:v>43256</c:v>
                </c:pt>
                <c:pt idx="111">
                  <c:v>43257</c:v>
                </c:pt>
                <c:pt idx="112">
                  <c:v>43258</c:v>
                </c:pt>
                <c:pt idx="113">
                  <c:v>43259</c:v>
                </c:pt>
                <c:pt idx="114">
                  <c:v>43262</c:v>
                </c:pt>
                <c:pt idx="115">
                  <c:v>43263</c:v>
                </c:pt>
                <c:pt idx="116">
                  <c:v>43264</c:v>
                </c:pt>
                <c:pt idx="117">
                  <c:v>43265</c:v>
                </c:pt>
                <c:pt idx="118">
                  <c:v>43266</c:v>
                </c:pt>
                <c:pt idx="119">
                  <c:v>43269</c:v>
                </c:pt>
                <c:pt idx="120">
                  <c:v>43270</c:v>
                </c:pt>
                <c:pt idx="121">
                  <c:v>43271</c:v>
                </c:pt>
                <c:pt idx="122">
                  <c:v>43272</c:v>
                </c:pt>
                <c:pt idx="123">
                  <c:v>43273</c:v>
                </c:pt>
                <c:pt idx="124">
                  <c:v>43276</c:v>
                </c:pt>
                <c:pt idx="125">
                  <c:v>43277</c:v>
                </c:pt>
                <c:pt idx="126">
                  <c:v>43278</c:v>
                </c:pt>
                <c:pt idx="127">
                  <c:v>43279</c:v>
                </c:pt>
                <c:pt idx="128">
                  <c:v>43280</c:v>
                </c:pt>
                <c:pt idx="129">
                  <c:v>43283</c:v>
                </c:pt>
                <c:pt idx="130">
                  <c:v>43284</c:v>
                </c:pt>
                <c:pt idx="131">
                  <c:v>43285</c:v>
                </c:pt>
                <c:pt idx="132">
                  <c:v>43286</c:v>
                </c:pt>
                <c:pt idx="133">
                  <c:v>43287</c:v>
                </c:pt>
                <c:pt idx="134">
                  <c:v>43290</c:v>
                </c:pt>
                <c:pt idx="135">
                  <c:v>43291</c:v>
                </c:pt>
                <c:pt idx="136">
                  <c:v>43292</c:v>
                </c:pt>
                <c:pt idx="137">
                  <c:v>43293</c:v>
                </c:pt>
                <c:pt idx="138">
                  <c:v>43294</c:v>
                </c:pt>
                <c:pt idx="139">
                  <c:v>43297</c:v>
                </c:pt>
                <c:pt idx="140">
                  <c:v>43298</c:v>
                </c:pt>
                <c:pt idx="141">
                  <c:v>43299</c:v>
                </c:pt>
                <c:pt idx="142">
                  <c:v>43300</c:v>
                </c:pt>
                <c:pt idx="143">
                  <c:v>43301</c:v>
                </c:pt>
                <c:pt idx="144">
                  <c:v>43304</c:v>
                </c:pt>
                <c:pt idx="145">
                  <c:v>43305</c:v>
                </c:pt>
                <c:pt idx="146">
                  <c:v>43306</c:v>
                </c:pt>
                <c:pt idx="147">
                  <c:v>43307</c:v>
                </c:pt>
                <c:pt idx="148">
                  <c:v>43308</c:v>
                </c:pt>
                <c:pt idx="149">
                  <c:v>43311</c:v>
                </c:pt>
                <c:pt idx="150">
                  <c:v>43312</c:v>
                </c:pt>
                <c:pt idx="151">
                  <c:v>43313</c:v>
                </c:pt>
                <c:pt idx="152">
                  <c:v>43314</c:v>
                </c:pt>
                <c:pt idx="153">
                  <c:v>43315</c:v>
                </c:pt>
                <c:pt idx="154">
                  <c:v>43318</c:v>
                </c:pt>
                <c:pt idx="155">
                  <c:v>43319</c:v>
                </c:pt>
                <c:pt idx="156">
                  <c:v>43320</c:v>
                </c:pt>
                <c:pt idx="157">
                  <c:v>43321</c:v>
                </c:pt>
                <c:pt idx="158">
                  <c:v>43322</c:v>
                </c:pt>
                <c:pt idx="159">
                  <c:v>43325</c:v>
                </c:pt>
                <c:pt idx="160">
                  <c:v>43326</c:v>
                </c:pt>
                <c:pt idx="161">
                  <c:v>43327</c:v>
                </c:pt>
                <c:pt idx="162">
                  <c:v>43328</c:v>
                </c:pt>
                <c:pt idx="163">
                  <c:v>43329</c:v>
                </c:pt>
                <c:pt idx="164">
                  <c:v>43332</c:v>
                </c:pt>
                <c:pt idx="165">
                  <c:v>43333</c:v>
                </c:pt>
                <c:pt idx="166">
                  <c:v>43334</c:v>
                </c:pt>
                <c:pt idx="167">
                  <c:v>43335</c:v>
                </c:pt>
                <c:pt idx="168">
                  <c:v>43336</c:v>
                </c:pt>
                <c:pt idx="169">
                  <c:v>43339</c:v>
                </c:pt>
                <c:pt idx="170">
                  <c:v>43340</c:v>
                </c:pt>
                <c:pt idx="171">
                  <c:v>43341</c:v>
                </c:pt>
                <c:pt idx="172">
                  <c:v>43342</c:v>
                </c:pt>
                <c:pt idx="173">
                  <c:v>43343</c:v>
                </c:pt>
                <c:pt idx="174">
                  <c:v>43346</c:v>
                </c:pt>
                <c:pt idx="175">
                  <c:v>43347</c:v>
                </c:pt>
                <c:pt idx="176">
                  <c:v>43348</c:v>
                </c:pt>
                <c:pt idx="177">
                  <c:v>43349</c:v>
                </c:pt>
                <c:pt idx="178">
                  <c:v>43350</c:v>
                </c:pt>
                <c:pt idx="179">
                  <c:v>43353</c:v>
                </c:pt>
                <c:pt idx="180">
                  <c:v>43354</c:v>
                </c:pt>
                <c:pt idx="181">
                  <c:v>43355</c:v>
                </c:pt>
                <c:pt idx="182">
                  <c:v>43356</c:v>
                </c:pt>
                <c:pt idx="183">
                  <c:v>43357</c:v>
                </c:pt>
                <c:pt idx="184">
                  <c:v>43360</c:v>
                </c:pt>
                <c:pt idx="185">
                  <c:v>43361</c:v>
                </c:pt>
                <c:pt idx="186">
                  <c:v>43362</c:v>
                </c:pt>
                <c:pt idx="187">
                  <c:v>43363</c:v>
                </c:pt>
                <c:pt idx="188">
                  <c:v>43364</c:v>
                </c:pt>
                <c:pt idx="189">
                  <c:v>43367</c:v>
                </c:pt>
                <c:pt idx="190">
                  <c:v>43368</c:v>
                </c:pt>
                <c:pt idx="191">
                  <c:v>43369</c:v>
                </c:pt>
                <c:pt idx="192">
                  <c:v>43370</c:v>
                </c:pt>
                <c:pt idx="193">
                  <c:v>43371</c:v>
                </c:pt>
                <c:pt idx="194">
                  <c:v>43374</c:v>
                </c:pt>
                <c:pt idx="195">
                  <c:v>43375</c:v>
                </c:pt>
                <c:pt idx="196">
                  <c:v>43376</c:v>
                </c:pt>
                <c:pt idx="197">
                  <c:v>43377</c:v>
                </c:pt>
                <c:pt idx="198">
                  <c:v>43378</c:v>
                </c:pt>
                <c:pt idx="199">
                  <c:v>43381</c:v>
                </c:pt>
                <c:pt idx="200">
                  <c:v>43382</c:v>
                </c:pt>
                <c:pt idx="201">
                  <c:v>43383</c:v>
                </c:pt>
                <c:pt idx="202">
                  <c:v>43384</c:v>
                </c:pt>
                <c:pt idx="203">
                  <c:v>43385</c:v>
                </c:pt>
                <c:pt idx="204">
                  <c:v>43388</c:v>
                </c:pt>
                <c:pt idx="205">
                  <c:v>43389</c:v>
                </c:pt>
                <c:pt idx="206">
                  <c:v>43390</c:v>
                </c:pt>
                <c:pt idx="207">
                  <c:v>43391</c:v>
                </c:pt>
                <c:pt idx="208">
                  <c:v>43392</c:v>
                </c:pt>
                <c:pt idx="209">
                  <c:v>43395</c:v>
                </c:pt>
                <c:pt idx="210">
                  <c:v>43396</c:v>
                </c:pt>
                <c:pt idx="211">
                  <c:v>43397</c:v>
                </c:pt>
                <c:pt idx="212">
                  <c:v>43398</c:v>
                </c:pt>
                <c:pt idx="213">
                  <c:v>43399</c:v>
                </c:pt>
                <c:pt idx="214">
                  <c:v>43402</c:v>
                </c:pt>
                <c:pt idx="215">
                  <c:v>43403</c:v>
                </c:pt>
                <c:pt idx="216">
                  <c:v>43404</c:v>
                </c:pt>
                <c:pt idx="217">
                  <c:v>43405</c:v>
                </c:pt>
                <c:pt idx="218">
                  <c:v>43406</c:v>
                </c:pt>
                <c:pt idx="219">
                  <c:v>43409</c:v>
                </c:pt>
                <c:pt idx="220">
                  <c:v>43410</c:v>
                </c:pt>
                <c:pt idx="221">
                  <c:v>43411</c:v>
                </c:pt>
                <c:pt idx="222">
                  <c:v>43412</c:v>
                </c:pt>
                <c:pt idx="223">
                  <c:v>43413</c:v>
                </c:pt>
                <c:pt idx="224">
                  <c:v>43416</c:v>
                </c:pt>
                <c:pt idx="225">
                  <c:v>43417</c:v>
                </c:pt>
                <c:pt idx="226">
                  <c:v>43418</c:v>
                </c:pt>
                <c:pt idx="227">
                  <c:v>43419</c:v>
                </c:pt>
                <c:pt idx="228">
                  <c:v>43420</c:v>
                </c:pt>
                <c:pt idx="229">
                  <c:v>43423</c:v>
                </c:pt>
                <c:pt idx="230">
                  <c:v>43424</c:v>
                </c:pt>
                <c:pt idx="231">
                  <c:v>43425</c:v>
                </c:pt>
                <c:pt idx="232">
                  <c:v>43426</c:v>
                </c:pt>
                <c:pt idx="233">
                  <c:v>43427</c:v>
                </c:pt>
                <c:pt idx="234">
                  <c:v>43430</c:v>
                </c:pt>
                <c:pt idx="235">
                  <c:v>43431</c:v>
                </c:pt>
                <c:pt idx="236">
                  <c:v>43432</c:v>
                </c:pt>
                <c:pt idx="237">
                  <c:v>43433</c:v>
                </c:pt>
                <c:pt idx="238">
                  <c:v>43434</c:v>
                </c:pt>
                <c:pt idx="239">
                  <c:v>43437</c:v>
                </c:pt>
                <c:pt idx="240">
                  <c:v>43438</c:v>
                </c:pt>
                <c:pt idx="241">
                  <c:v>43439</c:v>
                </c:pt>
                <c:pt idx="242">
                  <c:v>43440</c:v>
                </c:pt>
                <c:pt idx="243">
                  <c:v>43441</c:v>
                </c:pt>
                <c:pt idx="244">
                  <c:v>43444</c:v>
                </c:pt>
                <c:pt idx="245">
                  <c:v>43445</c:v>
                </c:pt>
                <c:pt idx="246">
                  <c:v>43446</c:v>
                </c:pt>
                <c:pt idx="247">
                  <c:v>43447</c:v>
                </c:pt>
                <c:pt idx="248">
                  <c:v>43448</c:v>
                </c:pt>
                <c:pt idx="249">
                  <c:v>43451</c:v>
                </c:pt>
                <c:pt idx="250">
                  <c:v>43452</c:v>
                </c:pt>
                <c:pt idx="251">
                  <c:v>43453</c:v>
                </c:pt>
                <c:pt idx="252">
                  <c:v>43454</c:v>
                </c:pt>
                <c:pt idx="253">
                  <c:v>43455</c:v>
                </c:pt>
                <c:pt idx="254">
                  <c:v>43458</c:v>
                </c:pt>
                <c:pt idx="255">
                  <c:v>43459</c:v>
                </c:pt>
                <c:pt idx="256">
                  <c:v>43460</c:v>
                </c:pt>
                <c:pt idx="257">
                  <c:v>43461</c:v>
                </c:pt>
                <c:pt idx="258">
                  <c:v>43462</c:v>
                </c:pt>
                <c:pt idx="259">
                  <c:v>43465</c:v>
                </c:pt>
                <c:pt idx="260">
                  <c:v>43466</c:v>
                </c:pt>
                <c:pt idx="261">
                  <c:v>43467</c:v>
                </c:pt>
                <c:pt idx="262">
                  <c:v>43468</c:v>
                </c:pt>
                <c:pt idx="263">
                  <c:v>43469</c:v>
                </c:pt>
                <c:pt idx="264">
                  <c:v>43472</c:v>
                </c:pt>
                <c:pt idx="265">
                  <c:v>43473</c:v>
                </c:pt>
                <c:pt idx="266">
                  <c:v>43474</c:v>
                </c:pt>
                <c:pt idx="267">
                  <c:v>43475</c:v>
                </c:pt>
                <c:pt idx="268">
                  <c:v>43476</c:v>
                </c:pt>
                <c:pt idx="269">
                  <c:v>43479</c:v>
                </c:pt>
                <c:pt idx="270">
                  <c:v>43480</c:v>
                </c:pt>
                <c:pt idx="271">
                  <c:v>43481</c:v>
                </c:pt>
                <c:pt idx="272">
                  <c:v>43482</c:v>
                </c:pt>
                <c:pt idx="273">
                  <c:v>43483</c:v>
                </c:pt>
                <c:pt idx="274">
                  <c:v>43486</c:v>
                </c:pt>
                <c:pt idx="275">
                  <c:v>43487</c:v>
                </c:pt>
                <c:pt idx="276">
                  <c:v>43488</c:v>
                </c:pt>
                <c:pt idx="277">
                  <c:v>43489</c:v>
                </c:pt>
                <c:pt idx="278">
                  <c:v>43490</c:v>
                </c:pt>
                <c:pt idx="279">
                  <c:v>43493</c:v>
                </c:pt>
                <c:pt idx="280">
                  <c:v>43494</c:v>
                </c:pt>
                <c:pt idx="281">
                  <c:v>43495</c:v>
                </c:pt>
                <c:pt idx="282">
                  <c:v>43496</c:v>
                </c:pt>
                <c:pt idx="283">
                  <c:v>43497</c:v>
                </c:pt>
                <c:pt idx="284">
                  <c:v>43500</c:v>
                </c:pt>
                <c:pt idx="285">
                  <c:v>43501</c:v>
                </c:pt>
                <c:pt idx="286">
                  <c:v>43502</c:v>
                </c:pt>
                <c:pt idx="287">
                  <c:v>43503</c:v>
                </c:pt>
                <c:pt idx="288">
                  <c:v>43504</c:v>
                </c:pt>
                <c:pt idx="289">
                  <c:v>43507</c:v>
                </c:pt>
                <c:pt idx="290">
                  <c:v>43508</c:v>
                </c:pt>
                <c:pt idx="291">
                  <c:v>43509</c:v>
                </c:pt>
                <c:pt idx="292">
                  <c:v>43510</c:v>
                </c:pt>
                <c:pt idx="293">
                  <c:v>43511</c:v>
                </c:pt>
                <c:pt idx="294">
                  <c:v>43514</c:v>
                </c:pt>
                <c:pt idx="295">
                  <c:v>43515</c:v>
                </c:pt>
                <c:pt idx="296">
                  <c:v>43516</c:v>
                </c:pt>
                <c:pt idx="297">
                  <c:v>43517</c:v>
                </c:pt>
                <c:pt idx="298">
                  <c:v>43518</c:v>
                </c:pt>
                <c:pt idx="299">
                  <c:v>43521</c:v>
                </c:pt>
                <c:pt idx="300">
                  <c:v>43522</c:v>
                </c:pt>
                <c:pt idx="301">
                  <c:v>43523</c:v>
                </c:pt>
                <c:pt idx="302">
                  <c:v>43524</c:v>
                </c:pt>
                <c:pt idx="303">
                  <c:v>43525</c:v>
                </c:pt>
                <c:pt idx="304">
                  <c:v>43528</c:v>
                </c:pt>
                <c:pt idx="305">
                  <c:v>43529</c:v>
                </c:pt>
                <c:pt idx="306">
                  <c:v>43530</c:v>
                </c:pt>
                <c:pt idx="307">
                  <c:v>43531</c:v>
                </c:pt>
                <c:pt idx="308">
                  <c:v>43532</c:v>
                </c:pt>
                <c:pt idx="309">
                  <c:v>43535</c:v>
                </c:pt>
                <c:pt idx="310">
                  <c:v>43536</c:v>
                </c:pt>
                <c:pt idx="311">
                  <c:v>43537</c:v>
                </c:pt>
                <c:pt idx="312">
                  <c:v>43538</c:v>
                </c:pt>
                <c:pt idx="313">
                  <c:v>43539</c:v>
                </c:pt>
                <c:pt idx="314">
                  <c:v>43542</c:v>
                </c:pt>
                <c:pt idx="315">
                  <c:v>43543</c:v>
                </c:pt>
                <c:pt idx="316">
                  <c:v>43544</c:v>
                </c:pt>
                <c:pt idx="317">
                  <c:v>43545</c:v>
                </c:pt>
                <c:pt idx="318">
                  <c:v>43546</c:v>
                </c:pt>
                <c:pt idx="319">
                  <c:v>43549</c:v>
                </c:pt>
                <c:pt idx="320">
                  <c:v>43550</c:v>
                </c:pt>
                <c:pt idx="321">
                  <c:v>43551</c:v>
                </c:pt>
                <c:pt idx="322">
                  <c:v>43552</c:v>
                </c:pt>
                <c:pt idx="323">
                  <c:v>43553</c:v>
                </c:pt>
                <c:pt idx="324">
                  <c:v>43556</c:v>
                </c:pt>
                <c:pt idx="325">
                  <c:v>43557</c:v>
                </c:pt>
                <c:pt idx="326">
                  <c:v>43558</c:v>
                </c:pt>
                <c:pt idx="327">
                  <c:v>43559</c:v>
                </c:pt>
                <c:pt idx="328">
                  <c:v>43560</c:v>
                </c:pt>
                <c:pt idx="329">
                  <c:v>43563</c:v>
                </c:pt>
                <c:pt idx="330">
                  <c:v>43564</c:v>
                </c:pt>
                <c:pt idx="331">
                  <c:v>43565</c:v>
                </c:pt>
                <c:pt idx="332">
                  <c:v>43566</c:v>
                </c:pt>
                <c:pt idx="333">
                  <c:v>43567</c:v>
                </c:pt>
                <c:pt idx="334">
                  <c:v>43570</c:v>
                </c:pt>
                <c:pt idx="335">
                  <c:v>43571</c:v>
                </c:pt>
                <c:pt idx="336">
                  <c:v>43572</c:v>
                </c:pt>
                <c:pt idx="337">
                  <c:v>43573</c:v>
                </c:pt>
                <c:pt idx="338">
                  <c:v>43574</c:v>
                </c:pt>
                <c:pt idx="339">
                  <c:v>43577</c:v>
                </c:pt>
                <c:pt idx="340">
                  <c:v>43578</c:v>
                </c:pt>
                <c:pt idx="341">
                  <c:v>43579</c:v>
                </c:pt>
                <c:pt idx="342">
                  <c:v>43580</c:v>
                </c:pt>
                <c:pt idx="343">
                  <c:v>43581</c:v>
                </c:pt>
                <c:pt idx="344">
                  <c:v>43584</c:v>
                </c:pt>
                <c:pt idx="345">
                  <c:v>43585</c:v>
                </c:pt>
                <c:pt idx="346">
                  <c:v>43586</c:v>
                </c:pt>
                <c:pt idx="347">
                  <c:v>43587</c:v>
                </c:pt>
                <c:pt idx="348">
                  <c:v>43588</c:v>
                </c:pt>
                <c:pt idx="349">
                  <c:v>43591</c:v>
                </c:pt>
                <c:pt idx="350">
                  <c:v>43592</c:v>
                </c:pt>
                <c:pt idx="351">
                  <c:v>43593</c:v>
                </c:pt>
                <c:pt idx="352">
                  <c:v>43594</c:v>
                </c:pt>
                <c:pt idx="353">
                  <c:v>43595</c:v>
                </c:pt>
                <c:pt idx="354">
                  <c:v>43598</c:v>
                </c:pt>
                <c:pt idx="355">
                  <c:v>43599</c:v>
                </c:pt>
                <c:pt idx="356">
                  <c:v>43600</c:v>
                </c:pt>
                <c:pt idx="357">
                  <c:v>43601</c:v>
                </c:pt>
                <c:pt idx="358">
                  <c:v>43602</c:v>
                </c:pt>
                <c:pt idx="359">
                  <c:v>43605</c:v>
                </c:pt>
                <c:pt idx="360">
                  <c:v>43606</c:v>
                </c:pt>
                <c:pt idx="361">
                  <c:v>43607</c:v>
                </c:pt>
                <c:pt idx="362">
                  <c:v>43608</c:v>
                </c:pt>
                <c:pt idx="363">
                  <c:v>43609</c:v>
                </c:pt>
                <c:pt idx="364">
                  <c:v>43612</c:v>
                </c:pt>
                <c:pt idx="365">
                  <c:v>43613</c:v>
                </c:pt>
                <c:pt idx="366">
                  <c:v>43614</c:v>
                </c:pt>
                <c:pt idx="367">
                  <c:v>43615</c:v>
                </c:pt>
                <c:pt idx="368">
                  <c:v>43616</c:v>
                </c:pt>
                <c:pt idx="369">
                  <c:v>43619</c:v>
                </c:pt>
                <c:pt idx="370">
                  <c:v>43620</c:v>
                </c:pt>
                <c:pt idx="371">
                  <c:v>43621</c:v>
                </c:pt>
                <c:pt idx="372">
                  <c:v>43622</c:v>
                </c:pt>
                <c:pt idx="373">
                  <c:v>43623</c:v>
                </c:pt>
                <c:pt idx="374">
                  <c:v>43626</c:v>
                </c:pt>
                <c:pt idx="375">
                  <c:v>43627</c:v>
                </c:pt>
                <c:pt idx="376">
                  <c:v>43628</c:v>
                </c:pt>
                <c:pt idx="377">
                  <c:v>43629</c:v>
                </c:pt>
                <c:pt idx="378">
                  <c:v>43630</c:v>
                </c:pt>
                <c:pt idx="379">
                  <c:v>43633</c:v>
                </c:pt>
                <c:pt idx="380">
                  <c:v>43634</c:v>
                </c:pt>
                <c:pt idx="381">
                  <c:v>43635</c:v>
                </c:pt>
                <c:pt idx="382">
                  <c:v>43636</c:v>
                </c:pt>
                <c:pt idx="383">
                  <c:v>43637</c:v>
                </c:pt>
                <c:pt idx="384">
                  <c:v>43640</c:v>
                </c:pt>
                <c:pt idx="385">
                  <c:v>43641</c:v>
                </c:pt>
                <c:pt idx="386">
                  <c:v>43642</c:v>
                </c:pt>
                <c:pt idx="387">
                  <c:v>43643</c:v>
                </c:pt>
                <c:pt idx="388">
                  <c:v>43644</c:v>
                </c:pt>
                <c:pt idx="389">
                  <c:v>43647</c:v>
                </c:pt>
                <c:pt idx="390">
                  <c:v>43648</c:v>
                </c:pt>
                <c:pt idx="391">
                  <c:v>43649</c:v>
                </c:pt>
                <c:pt idx="392">
                  <c:v>43650</c:v>
                </c:pt>
                <c:pt idx="393">
                  <c:v>43651</c:v>
                </c:pt>
                <c:pt idx="394">
                  <c:v>43654</c:v>
                </c:pt>
                <c:pt idx="395">
                  <c:v>43655</c:v>
                </c:pt>
                <c:pt idx="396">
                  <c:v>43656</c:v>
                </c:pt>
                <c:pt idx="397">
                  <c:v>43657</c:v>
                </c:pt>
                <c:pt idx="398">
                  <c:v>43658</c:v>
                </c:pt>
                <c:pt idx="399">
                  <c:v>43661</c:v>
                </c:pt>
                <c:pt idx="400">
                  <c:v>43662</c:v>
                </c:pt>
                <c:pt idx="401">
                  <c:v>43663</c:v>
                </c:pt>
                <c:pt idx="402">
                  <c:v>43664</c:v>
                </c:pt>
                <c:pt idx="403">
                  <c:v>43665</c:v>
                </c:pt>
                <c:pt idx="404">
                  <c:v>43668</c:v>
                </c:pt>
                <c:pt idx="405">
                  <c:v>43669</c:v>
                </c:pt>
                <c:pt idx="406">
                  <c:v>43670</c:v>
                </c:pt>
                <c:pt idx="407">
                  <c:v>43671</c:v>
                </c:pt>
                <c:pt idx="408">
                  <c:v>43672</c:v>
                </c:pt>
                <c:pt idx="409">
                  <c:v>43675</c:v>
                </c:pt>
                <c:pt idx="410">
                  <c:v>43676</c:v>
                </c:pt>
                <c:pt idx="411">
                  <c:v>43677</c:v>
                </c:pt>
                <c:pt idx="412">
                  <c:v>43678</c:v>
                </c:pt>
                <c:pt idx="413">
                  <c:v>43679</c:v>
                </c:pt>
                <c:pt idx="414">
                  <c:v>43682</c:v>
                </c:pt>
                <c:pt idx="415">
                  <c:v>43683</c:v>
                </c:pt>
                <c:pt idx="416">
                  <c:v>43684</c:v>
                </c:pt>
                <c:pt idx="417">
                  <c:v>43685</c:v>
                </c:pt>
                <c:pt idx="418">
                  <c:v>43686</c:v>
                </c:pt>
                <c:pt idx="419">
                  <c:v>43689</c:v>
                </c:pt>
                <c:pt idx="420">
                  <c:v>43690</c:v>
                </c:pt>
                <c:pt idx="421">
                  <c:v>43691</c:v>
                </c:pt>
                <c:pt idx="422">
                  <c:v>43692</c:v>
                </c:pt>
                <c:pt idx="423">
                  <c:v>43693</c:v>
                </c:pt>
                <c:pt idx="424">
                  <c:v>43696</c:v>
                </c:pt>
                <c:pt idx="425">
                  <c:v>43697</c:v>
                </c:pt>
                <c:pt idx="426">
                  <c:v>43698</c:v>
                </c:pt>
                <c:pt idx="427">
                  <c:v>43699</c:v>
                </c:pt>
                <c:pt idx="428">
                  <c:v>43700</c:v>
                </c:pt>
                <c:pt idx="429">
                  <c:v>43703</c:v>
                </c:pt>
                <c:pt idx="430">
                  <c:v>43704</c:v>
                </c:pt>
                <c:pt idx="431">
                  <c:v>43705</c:v>
                </c:pt>
                <c:pt idx="432">
                  <c:v>43706</c:v>
                </c:pt>
                <c:pt idx="433">
                  <c:v>43707</c:v>
                </c:pt>
                <c:pt idx="434">
                  <c:v>43710</c:v>
                </c:pt>
                <c:pt idx="435">
                  <c:v>43711</c:v>
                </c:pt>
                <c:pt idx="436">
                  <c:v>43712</c:v>
                </c:pt>
                <c:pt idx="437">
                  <c:v>43713</c:v>
                </c:pt>
                <c:pt idx="438">
                  <c:v>43714</c:v>
                </c:pt>
                <c:pt idx="439">
                  <c:v>43717</c:v>
                </c:pt>
                <c:pt idx="440">
                  <c:v>43718</c:v>
                </c:pt>
                <c:pt idx="441">
                  <c:v>43719</c:v>
                </c:pt>
                <c:pt idx="442">
                  <c:v>43720</c:v>
                </c:pt>
                <c:pt idx="443">
                  <c:v>43721</c:v>
                </c:pt>
                <c:pt idx="444">
                  <c:v>43724</c:v>
                </c:pt>
                <c:pt idx="445">
                  <c:v>43725</c:v>
                </c:pt>
                <c:pt idx="446">
                  <c:v>43726</c:v>
                </c:pt>
                <c:pt idx="447">
                  <c:v>43727</c:v>
                </c:pt>
                <c:pt idx="448">
                  <c:v>43728</c:v>
                </c:pt>
                <c:pt idx="449">
                  <c:v>43731</c:v>
                </c:pt>
                <c:pt idx="450">
                  <c:v>43732</c:v>
                </c:pt>
                <c:pt idx="451">
                  <c:v>43733</c:v>
                </c:pt>
                <c:pt idx="452">
                  <c:v>43734</c:v>
                </c:pt>
                <c:pt idx="453">
                  <c:v>43735</c:v>
                </c:pt>
                <c:pt idx="454">
                  <c:v>43738</c:v>
                </c:pt>
                <c:pt idx="455">
                  <c:v>43739</c:v>
                </c:pt>
                <c:pt idx="456">
                  <c:v>43740</c:v>
                </c:pt>
                <c:pt idx="457">
                  <c:v>43741</c:v>
                </c:pt>
                <c:pt idx="458">
                  <c:v>43742</c:v>
                </c:pt>
                <c:pt idx="459">
                  <c:v>43745</c:v>
                </c:pt>
                <c:pt idx="460">
                  <c:v>43746</c:v>
                </c:pt>
                <c:pt idx="461">
                  <c:v>43747</c:v>
                </c:pt>
              </c:numCache>
            </c:numRef>
          </c:cat>
          <c:val>
            <c:numRef>
              <c:f>'Figs (USD)'!$AC$8:$AC$509</c:f>
              <c:numCache>
                <c:formatCode>General</c:formatCode>
                <c:ptCount val="502"/>
                <c:pt idx="0">
                  <c:v>66.521774684327113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3-1601-AD41-982D-131356B753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52988608"/>
        <c:axId val="552988048"/>
      </c:lineChart>
      <c:dateAx>
        <c:axId val="552986928"/>
        <c:scaling>
          <c:orientation val="minMax"/>
        </c:scaling>
        <c:delete val="0"/>
        <c:axPos val="b"/>
        <c:numFmt formatCode="mm/yy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552987488"/>
        <c:crosses val="autoZero"/>
        <c:auto val="1"/>
        <c:lblOffset val="100"/>
        <c:baseTimeUnit val="days"/>
      </c:dateAx>
      <c:valAx>
        <c:axId val="552987488"/>
        <c:scaling>
          <c:orientation val="minMax"/>
          <c:min val="6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552986928"/>
        <c:crosses val="autoZero"/>
        <c:crossBetween val="between"/>
      </c:valAx>
      <c:valAx>
        <c:axId val="552988048"/>
        <c:scaling>
          <c:orientation val="minMax"/>
          <c:max val="120"/>
          <c:min val="20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552988608"/>
        <c:crosses val="max"/>
        <c:crossBetween val="between"/>
      </c:valAx>
      <c:dateAx>
        <c:axId val="552988608"/>
        <c:scaling>
          <c:orientation val="minMax"/>
        </c:scaling>
        <c:delete val="1"/>
        <c:axPos val="b"/>
        <c:numFmt formatCode="m/d/yy" sourceLinked="1"/>
        <c:majorTickMark val="out"/>
        <c:minorTickMark val="none"/>
        <c:tickLblPos val="nextTo"/>
        <c:crossAx val="552988048"/>
        <c:crosses val="autoZero"/>
        <c:auto val="1"/>
        <c:lblOffset val="100"/>
        <c:baseTimeUnit val="days"/>
      </c:dateAx>
      <c:spPr>
        <a:noFill/>
        <a:ln>
          <a:noFill/>
        </a:ln>
        <a:effectLst/>
      </c:spPr>
    </c:plotArea>
    <c:legend>
      <c:legendPos val="b"/>
      <c:legendEntry>
        <c:idx val="9"/>
        <c:delete val="1"/>
      </c:legendEntry>
      <c:legendEntry>
        <c:idx val="10"/>
        <c:delete val="1"/>
      </c:legendEntry>
      <c:legendEntry>
        <c:idx val="11"/>
        <c:delete val="1"/>
      </c:legendEntry>
      <c:legendEntry>
        <c:idx val="12"/>
        <c:delete val="1"/>
      </c:legendEntry>
      <c:legendEntry>
        <c:idx val="13"/>
        <c:delete val="1"/>
      </c:legendEntry>
      <c:legendEntry>
        <c:idx val="14"/>
        <c:delete val="1"/>
      </c:legendEntry>
      <c:legendEntry>
        <c:idx val="15"/>
        <c:delete val="1"/>
      </c:legendEntry>
      <c:legendEntry>
        <c:idx val="16"/>
        <c:delete val="1"/>
      </c:legendEntry>
      <c:legendEntry>
        <c:idx val="17"/>
        <c:delete val="1"/>
      </c:legendEntry>
      <c:legendEntry>
        <c:idx val="19"/>
        <c:delete val="1"/>
      </c:legendEntry>
      <c:layout>
        <c:manualLayout>
          <c:xMode val="edge"/>
          <c:yMode val="edge"/>
          <c:x val="0.29270319058218991"/>
          <c:y val="3.0778652668416312E-3"/>
          <c:w val="0.41609222897770698"/>
          <c:h val="0.24092336655989488"/>
        </c:manualLayout>
      </c:layout>
      <c:overlay val="1"/>
      <c:spPr>
        <a:noFill/>
        <a:ln>
          <a:solidFill>
            <a:schemeClr val="bg1">
              <a:lumMod val="75000"/>
            </a:schemeClr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 baseline="0"/>
      </a:pPr>
      <a:endParaRPr lang="es-CL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'WEOApr2019alla (2)'!$BE$2</c:f>
              <c:strCache>
                <c:ptCount val="1"/>
                <c:pt idx="0">
                  <c:v>World Growth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29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6D9-6C4C-93AE-099CF6AAE619}"/>
              </c:ext>
            </c:extLst>
          </c:dPt>
          <c:dPt>
            <c:idx val="30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6D9-6C4C-93AE-099CF6AAE619}"/>
              </c:ext>
            </c:extLst>
          </c:dPt>
          <c:cat>
            <c:numRef>
              <c:f>'WEOApr2019alla (2)'!$BF$1:$CJ$1</c:f>
              <c:numCache>
                <c:formatCode>General</c:formatCode>
                <c:ptCount val="3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</c:numCache>
            </c:numRef>
          </c:cat>
          <c:val>
            <c:numRef>
              <c:f>'WEOApr2019alla (2)'!$BF$2:$CJ$2</c:f>
              <c:numCache>
                <c:formatCode>General</c:formatCode>
                <c:ptCount val="31"/>
                <c:pt idx="0">
                  <c:v>3.4529999999999998</c:v>
                </c:pt>
                <c:pt idx="1">
                  <c:v>2.6190000000000002</c:v>
                </c:pt>
                <c:pt idx="2">
                  <c:v>2.2759999999999998</c:v>
                </c:pt>
                <c:pt idx="3">
                  <c:v>2.0910000000000002</c:v>
                </c:pt>
                <c:pt idx="4">
                  <c:v>3.2559999999999998</c:v>
                </c:pt>
                <c:pt idx="5">
                  <c:v>3.3250000000000002</c:v>
                </c:pt>
                <c:pt idx="6">
                  <c:v>3.8490000000000002</c:v>
                </c:pt>
                <c:pt idx="7">
                  <c:v>3.9950000000000001</c:v>
                </c:pt>
                <c:pt idx="8">
                  <c:v>2.5840000000000001</c:v>
                </c:pt>
                <c:pt idx="9">
                  <c:v>3.58</c:v>
                </c:pt>
                <c:pt idx="10">
                  <c:v>4.806</c:v>
                </c:pt>
                <c:pt idx="11">
                  <c:v>2.4630000000000001</c:v>
                </c:pt>
                <c:pt idx="12">
                  <c:v>2.9889999999999999</c:v>
                </c:pt>
                <c:pt idx="13">
                  <c:v>4.2779999999999996</c:v>
                </c:pt>
                <c:pt idx="14">
                  <c:v>5.423</c:v>
                </c:pt>
                <c:pt idx="15">
                  <c:v>4.91</c:v>
                </c:pt>
                <c:pt idx="16">
                  <c:v>5.4649999999999999</c:v>
                </c:pt>
                <c:pt idx="17">
                  <c:v>5.569</c:v>
                </c:pt>
                <c:pt idx="18">
                  <c:v>3.0230000000000001</c:v>
                </c:pt>
                <c:pt idx="19">
                  <c:v>-7.4999999999999997E-2</c:v>
                </c:pt>
                <c:pt idx="20">
                  <c:v>5.4119999999999999</c:v>
                </c:pt>
                <c:pt idx="21">
                  <c:v>4.2869999999999999</c:v>
                </c:pt>
                <c:pt idx="22">
                  <c:v>3.5089999999999999</c:v>
                </c:pt>
                <c:pt idx="23">
                  <c:v>3.484</c:v>
                </c:pt>
                <c:pt idx="24">
                  <c:v>3.5870000000000002</c:v>
                </c:pt>
                <c:pt idx="25">
                  <c:v>3.4550000000000001</c:v>
                </c:pt>
                <c:pt idx="26">
                  <c:v>3.39</c:v>
                </c:pt>
                <c:pt idx="27">
                  <c:v>3.8109999999999999</c:v>
                </c:pt>
                <c:pt idx="28">
                  <c:v>3.605</c:v>
                </c:pt>
                <c:pt idx="29">
                  <c:v>3.0129999999999999</c:v>
                </c:pt>
                <c:pt idx="30">
                  <c:v>3.41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6D9-6C4C-93AE-099CF6AAE6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7"/>
        <c:axId val="1150802928"/>
        <c:axId val="1097387088"/>
      </c:barChart>
      <c:lineChart>
        <c:grouping val="standard"/>
        <c:varyColors val="0"/>
        <c:ser>
          <c:idx val="2"/>
          <c:order val="1"/>
          <c:tx>
            <c:strRef>
              <c:f>'WEOApr2019alla (2)'!$BE$4</c:f>
              <c:strCache>
                <c:ptCount val="1"/>
                <c:pt idx="0">
                  <c:v>USA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numRef>
              <c:f>'WEOApr2019alla (2)'!$BF$1:$CJ$1</c:f>
              <c:numCache>
                <c:formatCode>General</c:formatCode>
                <c:ptCount val="3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</c:numCache>
            </c:numRef>
          </c:cat>
          <c:val>
            <c:numRef>
              <c:f>'WEOApr2019alla (2)'!$BF$4:$CJ$4</c:f>
              <c:numCache>
                <c:formatCode>General</c:formatCode>
                <c:ptCount val="31"/>
                <c:pt idx="0">
                  <c:v>1.8859999999999999</c:v>
                </c:pt>
                <c:pt idx="1">
                  <c:v>-0.108</c:v>
                </c:pt>
                <c:pt idx="2">
                  <c:v>3.5219999999999998</c:v>
                </c:pt>
                <c:pt idx="3">
                  <c:v>2.7530000000000001</c:v>
                </c:pt>
                <c:pt idx="4">
                  <c:v>4.0289999999999999</c:v>
                </c:pt>
                <c:pt idx="5">
                  <c:v>2.6840000000000002</c:v>
                </c:pt>
                <c:pt idx="6">
                  <c:v>3.7719999999999998</c:v>
                </c:pt>
                <c:pt idx="7">
                  <c:v>4.4470000000000001</c:v>
                </c:pt>
                <c:pt idx="8">
                  <c:v>4.4809999999999999</c:v>
                </c:pt>
                <c:pt idx="9">
                  <c:v>4.7530000000000001</c:v>
                </c:pt>
                <c:pt idx="10">
                  <c:v>4.1269999999999998</c:v>
                </c:pt>
                <c:pt idx="11">
                  <c:v>0.999</c:v>
                </c:pt>
                <c:pt idx="12">
                  <c:v>1.742</c:v>
                </c:pt>
                <c:pt idx="13">
                  <c:v>2.8610000000000002</c:v>
                </c:pt>
                <c:pt idx="14">
                  <c:v>3.7989999999999999</c:v>
                </c:pt>
                <c:pt idx="15">
                  <c:v>3.5129999999999999</c:v>
                </c:pt>
                <c:pt idx="16">
                  <c:v>2.855</c:v>
                </c:pt>
                <c:pt idx="17">
                  <c:v>1.8759999999999999</c:v>
                </c:pt>
                <c:pt idx="18">
                  <c:v>-0.13700000000000001</c:v>
                </c:pt>
                <c:pt idx="19">
                  <c:v>-2.5369999999999999</c:v>
                </c:pt>
                <c:pt idx="20">
                  <c:v>2.5640000000000001</c:v>
                </c:pt>
                <c:pt idx="21">
                  <c:v>1.5509999999999999</c:v>
                </c:pt>
                <c:pt idx="22">
                  <c:v>2.2490000000000001</c:v>
                </c:pt>
                <c:pt idx="23">
                  <c:v>1.8420000000000001</c:v>
                </c:pt>
                <c:pt idx="24">
                  <c:v>2.5259999999999998</c:v>
                </c:pt>
                <c:pt idx="25">
                  <c:v>2.9079999999999999</c:v>
                </c:pt>
                <c:pt idx="26">
                  <c:v>1.6379999999999999</c:v>
                </c:pt>
                <c:pt idx="27">
                  <c:v>2.37</c:v>
                </c:pt>
                <c:pt idx="28">
                  <c:v>2.927</c:v>
                </c:pt>
                <c:pt idx="29">
                  <c:v>2.35</c:v>
                </c:pt>
                <c:pt idx="30">
                  <c:v>2.089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96D9-6C4C-93AE-099CF6AAE6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62515871"/>
        <c:axId val="1063154015"/>
      </c:lineChart>
      <c:catAx>
        <c:axId val="10625158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1063154015"/>
        <c:crosses val="autoZero"/>
        <c:auto val="1"/>
        <c:lblAlgn val="ctr"/>
        <c:lblOffset val="100"/>
        <c:noMultiLvlLbl val="0"/>
      </c:catAx>
      <c:valAx>
        <c:axId val="106315401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1062515871"/>
        <c:crosses val="autoZero"/>
        <c:crossBetween val="between"/>
      </c:valAx>
      <c:valAx>
        <c:axId val="1097387088"/>
        <c:scaling>
          <c:orientation val="minMax"/>
          <c:min val="-3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1150802928"/>
        <c:crosses val="max"/>
        <c:crossBetween val="between"/>
      </c:valAx>
      <c:catAx>
        <c:axId val="115080292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09738708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717134687111479"/>
          <c:y val="0.71894480328062138"/>
          <c:w val="0.23130982179859097"/>
          <c:h val="3.8126744140343519E-2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 baseline="0"/>
      </a:pPr>
      <a:endParaRPr lang="es-CL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'WEOApr2019alla (2)'!$BE$2</c:f>
              <c:strCache>
                <c:ptCount val="1"/>
                <c:pt idx="0">
                  <c:v>World Growth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29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6D9-6C4C-93AE-099CF6AAE619}"/>
              </c:ext>
            </c:extLst>
          </c:dPt>
          <c:dPt>
            <c:idx val="30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6D9-6C4C-93AE-099CF6AAE619}"/>
              </c:ext>
            </c:extLst>
          </c:dPt>
          <c:cat>
            <c:numRef>
              <c:f>'WEOApr2019alla (2)'!$BF$1:$CJ$1</c:f>
              <c:numCache>
                <c:formatCode>General</c:formatCode>
                <c:ptCount val="3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</c:numCache>
            </c:numRef>
          </c:cat>
          <c:val>
            <c:numRef>
              <c:f>'WEOApr2019alla (2)'!$BF$2:$CJ$2</c:f>
              <c:numCache>
                <c:formatCode>General</c:formatCode>
                <c:ptCount val="31"/>
                <c:pt idx="0">
                  <c:v>3.4529999999999998</c:v>
                </c:pt>
                <c:pt idx="1">
                  <c:v>2.6190000000000002</c:v>
                </c:pt>
                <c:pt idx="2">
                  <c:v>2.2759999999999998</c:v>
                </c:pt>
                <c:pt idx="3">
                  <c:v>2.0910000000000002</c:v>
                </c:pt>
                <c:pt idx="4">
                  <c:v>3.2559999999999998</c:v>
                </c:pt>
                <c:pt idx="5">
                  <c:v>3.3250000000000002</c:v>
                </c:pt>
                <c:pt idx="6">
                  <c:v>3.8490000000000002</c:v>
                </c:pt>
                <c:pt idx="7">
                  <c:v>3.9950000000000001</c:v>
                </c:pt>
                <c:pt idx="8">
                  <c:v>2.5840000000000001</c:v>
                </c:pt>
                <c:pt idx="9">
                  <c:v>3.58</c:v>
                </c:pt>
                <c:pt idx="10">
                  <c:v>4.806</c:v>
                </c:pt>
                <c:pt idx="11">
                  <c:v>2.4630000000000001</c:v>
                </c:pt>
                <c:pt idx="12">
                  <c:v>2.9889999999999999</c:v>
                </c:pt>
                <c:pt idx="13">
                  <c:v>4.2779999999999996</c:v>
                </c:pt>
                <c:pt idx="14">
                  <c:v>5.423</c:v>
                </c:pt>
                <c:pt idx="15">
                  <c:v>4.91</c:v>
                </c:pt>
                <c:pt idx="16">
                  <c:v>5.4649999999999999</c:v>
                </c:pt>
                <c:pt idx="17">
                  <c:v>5.569</c:v>
                </c:pt>
                <c:pt idx="18">
                  <c:v>3.0230000000000001</c:v>
                </c:pt>
                <c:pt idx="19">
                  <c:v>-7.4999999999999997E-2</c:v>
                </c:pt>
                <c:pt idx="20">
                  <c:v>5.4119999999999999</c:v>
                </c:pt>
                <c:pt idx="21">
                  <c:v>4.2869999999999999</c:v>
                </c:pt>
                <c:pt idx="22">
                  <c:v>3.5089999999999999</c:v>
                </c:pt>
                <c:pt idx="23">
                  <c:v>3.484</c:v>
                </c:pt>
                <c:pt idx="24">
                  <c:v>3.5870000000000002</c:v>
                </c:pt>
                <c:pt idx="25">
                  <c:v>3.4550000000000001</c:v>
                </c:pt>
                <c:pt idx="26">
                  <c:v>3.39</c:v>
                </c:pt>
                <c:pt idx="27">
                  <c:v>3.8109999999999999</c:v>
                </c:pt>
                <c:pt idx="28">
                  <c:v>3.605</c:v>
                </c:pt>
                <c:pt idx="29">
                  <c:v>3.0129999999999999</c:v>
                </c:pt>
                <c:pt idx="30">
                  <c:v>3.41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6D9-6C4C-93AE-099CF6AAE6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7"/>
        <c:axId val="1150802928"/>
        <c:axId val="1097387088"/>
      </c:barChart>
      <c:lineChart>
        <c:grouping val="standard"/>
        <c:varyColors val="0"/>
        <c:ser>
          <c:idx val="2"/>
          <c:order val="1"/>
          <c:tx>
            <c:strRef>
              <c:f>'WEOApr2019alla (2)'!$BE$4</c:f>
              <c:strCache>
                <c:ptCount val="1"/>
                <c:pt idx="0">
                  <c:v>USA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numRef>
              <c:f>'WEOApr2019alla (2)'!$BF$1:$CJ$1</c:f>
              <c:numCache>
                <c:formatCode>General</c:formatCode>
                <c:ptCount val="3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</c:numCache>
            </c:numRef>
          </c:cat>
          <c:val>
            <c:numRef>
              <c:f>'WEOApr2019alla (2)'!$BF$4:$CJ$4</c:f>
              <c:numCache>
                <c:formatCode>General</c:formatCode>
                <c:ptCount val="31"/>
                <c:pt idx="0">
                  <c:v>1.8859999999999999</c:v>
                </c:pt>
                <c:pt idx="1">
                  <c:v>-0.108</c:v>
                </c:pt>
                <c:pt idx="2">
                  <c:v>3.5219999999999998</c:v>
                </c:pt>
                <c:pt idx="3">
                  <c:v>2.7530000000000001</c:v>
                </c:pt>
                <c:pt idx="4">
                  <c:v>4.0289999999999999</c:v>
                </c:pt>
                <c:pt idx="5">
                  <c:v>2.6840000000000002</c:v>
                </c:pt>
                <c:pt idx="6">
                  <c:v>3.7719999999999998</c:v>
                </c:pt>
                <c:pt idx="7">
                  <c:v>4.4470000000000001</c:v>
                </c:pt>
                <c:pt idx="8">
                  <c:v>4.4809999999999999</c:v>
                </c:pt>
                <c:pt idx="9">
                  <c:v>4.7530000000000001</c:v>
                </c:pt>
                <c:pt idx="10">
                  <c:v>4.1269999999999998</c:v>
                </c:pt>
                <c:pt idx="11">
                  <c:v>0.999</c:v>
                </c:pt>
                <c:pt idx="12">
                  <c:v>1.742</c:v>
                </c:pt>
                <c:pt idx="13">
                  <c:v>2.8610000000000002</c:v>
                </c:pt>
                <c:pt idx="14">
                  <c:v>3.7989999999999999</c:v>
                </c:pt>
                <c:pt idx="15">
                  <c:v>3.5129999999999999</c:v>
                </c:pt>
                <c:pt idx="16">
                  <c:v>2.855</c:v>
                </c:pt>
                <c:pt idx="17">
                  <c:v>1.8759999999999999</c:v>
                </c:pt>
                <c:pt idx="18">
                  <c:v>-0.13700000000000001</c:v>
                </c:pt>
                <c:pt idx="19">
                  <c:v>-2.5369999999999999</c:v>
                </c:pt>
                <c:pt idx="20">
                  <c:v>2.5640000000000001</c:v>
                </c:pt>
                <c:pt idx="21">
                  <c:v>1.5509999999999999</c:v>
                </c:pt>
                <c:pt idx="22">
                  <c:v>2.2490000000000001</c:v>
                </c:pt>
                <c:pt idx="23">
                  <c:v>1.8420000000000001</c:v>
                </c:pt>
                <c:pt idx="24">
                  <c:v>2.5259999999999998</c:v>
                </c:pt>
                <c:pt idx="25">
                  <c:v>2.9079999999999999</c:v>
                </c:pt>
                <c:pt idx="26">
                  <c:v>1.6379999999999999</c:v>
                </c:pt>
                <c:pt idx="27">
                  <c:v>2.37</c:v>
                </c:pt>
                <c:pt idx="28">
                  <c:v>2.927</c:v>
                </c:pt>
                <c:pt idx="29">
                  <c:v>2.35</c:v>
                </c:pt>
                <c:pt idx="30">
                  <c:v>2.089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96D9-6C4C-93AE-099CF6AAE6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62515871"/>
        <c:axId val="1063154015"/>
      </c:lineChart>
      <c:catAx>
        <c:axId val="10625158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1063154015"/>
        <c:crosses val="autoZero"/>
        <c:auto val="1"/>
        <c:lblAlgn val="ctr"/>
        <c:lblOffset val="100"/>
        <c:noMultiLvlLbl val="0"/>
      </c:catAx>
      <c:valAx>
        <c:axId val="106315401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1062515871"/>
        <c:crosses val="autoZero"/>
        <c:crossBetween val="between"/>
      </c:valAx>
      <c:valAx>
        <c:axId val="1097387088"/>
        <c:scaling>
          <c:orientation val="minMax"/>
          <c:min val="-3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1150802928"/>
        <c:crosses val="max"/>
        <c:crossBetween val="between"/>
      </c:valAx>
      <c:catAx>
        <c:axId val="115080292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09738708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717134687111479"/>
          <c:y val="0.71894480328062138"/>
          <c:w val="0.23130982179859097"/>
          <c:h val="3.8126744140343519E-2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 baseline="0"/>
      </a:pPr>
      <a:endParaRPr lang="es-CL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'Share USA'!$B$1</c:f>
              <c:strCache>
                <c:ptCount val="1"/>
                <c:pt idx="0">
                  <c:v>Argentina</c:v>
                </c:pt>
              </c:strCache>
            </c:strRef>
          </c:tx>
          <c:spPr>
            <a:ln w="28575" cap="rnd">
              <a:solidFill>
                <a:schemeClr val="accent1">
                  <a:lumMod val="60000"/>
                  <a:lumOff val="40000"/>
                </a:schemeClr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'Share USA'!$A$2:$A$41</c:f>
              <c:numCache>
                <c:formatCode>General</c:formatCode>
                <c:ptCount val="40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  <c:pt idx="37">
                  <c:v>2017</c:v>
                </c:pt>
                <c:pt idx="38">
                  <c:v>2018</c:v>
                </c:pt>
                <c:pt idx="39">
                  <c:v>2019</c:v>
                </c:pt>
              </c:numCache>
            </c:numRef>
          </c:cat>
          <c:val>
            <c:numRef>
              <c:f>'Share USA'!$B$2:$B$41</c:f>
              <c:numCache>
                <c:formatCode>General</c:formatCode>
                <c:ptCount val="40"/>
                <c:pt idx="0">
                  <c:v>0.50487714315280496</c:v>
                </c:pt>
                <c:pt idx="1">
                  <c:v>0.46053908532414595</c:v>
                </c:pt>
                <c:pt idx="2">
                  <c:v>0.45098762276471616</c:v>
                </c:pt>
                <c:pt idx="3">
                  <c:v>0.44509590536197119</c:v>
                </c:pt>
                <c:pt idx="4">
                  <c:v>0.41992800021958931</c:v>
                </c:pt>
                <c:pt idx="5">
                  <c:v>0.37208747359791461</c:v>
                </c:pt>
                <c:pt idx="6">
                  <c:v>0.38391772191998574</c:v>
                </c:pt>
                <c:pt idx="7">
                  <c:v>0.37955442956560903</c:v>
                </c:pt>
                <c:pt idx="8">
                  <c:v>0.35611673634528146</c:v>
                </c:pt>
                <c:pt idx="9">
                  <c:v>0.31850795454052339</c:v>
                </c:pt>
                <c:pt idx="10">
                  <c:v>0.30545106614284306</c:v>
                </c:pt>
                <c:pt idx="11">
                  <c:v>0.33783362855338006</c:v>
                </c:pt>
                <c:pt idx="12">
                  <c:v>0.35984707712551972</c:v>
                </c:pt>
                <c:pt idx="13">
                  <c:v>0.371451512718463</c:v>
                </c:pt>
                <c:pt idx="14">
                  <c:v>0.37764598791046666</c:v>
                </c:pt>
                <c:pt idx="15">
                  <c:v>0.35713349991001514</c:v>
                </c:pt>
                <c:pt idx="16">
                  <c:v>0.3630784653928128</c:v>
                </c:pt>
                <c:pt idx="17">
                  <c:v>0.37596664411265784</c:v>
                </c:pt>
                <c:pt idx="18">
                  <c:v>0.37386790740942544</c:v>
                </c:pt>
                <c:pt idx="19">
                  <c:v>0.34501585888711256</c:v>
                </c:pt>
                <c:pt idx="20">
                  <c:v>0.32889567663363201</c:v>
                </c:pt>
                <c:pt idx="21">
                  <c:v>0.3113549481264748</c:v>
                </c:pt>
                <c:pt idx="22">
                  <c:v>0.2727270189469515</c:v>
                </c:pt>
                <c:pt idx="23">
                  <c:v>0.28888133441910652</c:v>
                </c:pt>
                <c:pt idx="24">
                  <c:v>0.30302639994592345</c:v>
                </c:pt>
                <c:pt idx="25">
                  <c:v>0.31856392059521788</c:v>
                </c:pt>
                <c:pt idx="26">
                  <c:v>0.33454623267292327</c:v>
                </c:pt>
                <c:pt idx="27">
                  <c:v>0.35798161825840563</c:v>
                </c:pt>
                <c:pt idx="28">
                  <c:v>0.37280628856953424</c:v>
                </c:pt>
                <c:pt idx="29">
                  <c:v>0.35949034619326198</c:v>
                </c:pt>
                <c:pt idx="30">
                  <c:v>0.38272436339706767</c:v>
                </c:pt>
                <c:pt idx="31">
                  <c:v>0.39773711457512495</c:v>
                </c:pt>
                <c:pt idx="32">
                  <c:v>0.38335420603675163</c:v>
                </c:pt>
                <c:pt idx="33">
                  <c:v>0.38381251397559818</c:v>
                </c:pt>
                <c:pt idx="34">
                  <c:v>0.3638357800963673</c:v>
                </c:pt>
                <c:pt idx="35">
                  <c:v>0.36201710902250694</c:v>
                </c:pt>
                <c:pt idx="36">
                  <c:v>0.34781468188775533</c:v>
                </c:pt>
                <c:pt idx="37">
                  <c:v>0.34777707146763742</c:v>
                </c:pt>
                <c:pt idx="38">
                  <c:v>0.32803874772081065</c:v>
                </c:pt>
                <c:pt idx="39">
                  <c:v>0.3153635124265059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8F4-0E41-ADBA-3AD9E8A64843}"/>
            </c:ext>
          </c:extLst>
        </c:ser>
        <c:ser>
          <c:idx val="1"/>
          <c:order val="1"/>
          <c:tx>
            <c:strRef>
              <c:f>'Share USA'!$C$1</c:f>
              <c:strCache>
                <c:ptCount val="1"/>
                <c:pt idx="0">
                  <c:v>Brasil 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cat>
            <c:numRef>
              <c:f>'Share USA'!$A$2:$A$41</c:f>
              <c:numCache>
                <c:formatCode>General</c:formatCode>
                <c:ptCount val="40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  <c:pt idx="37">
                  <c:v>2017</c:v>
                </c:pt>
                <c:pt idx="38">
                  <c:v>2018</c:v>
                </c:pt>
                <c:pt idx="39">
                  <c:v>2019</c:v>
                </c:pt>
              </c:numCache>
            </c:numRef>
          </c:cat>
          <c:val>
            <c:numRef>
              <c:f>'Share USA'!$C$2:$C$41</c:f>
              <c:numCache>
                <c:formatCode>General</c:formatCode>
                <c:ptCount val="40"/>
                <c:pt idx="0">
                  <c:v>0.39031500421853266</c:v>
                </c:pt>
                <c:pt idx="1">
                  <c:v>0.359538139071158</c:v>
                </c:pt>
                <c:pt idx="2">
                  <c:v>0.36384208143370278</c:v>
                </c:pt>
                <c:pt idx="3">
                  <c:v>0.33193254804356853</c:v>
                </c:pt>
                <c:pt idx="4">
                  <c:v>0.32195873909610551</c:v>
                </c:pt>
                <c:pt idx="5">
                  <c:v>0.32957214884951741</c:v>
                </c:pt>
                <c:pt idx="6">
                  <c:v>0.33883474060043611</c:v>
                </c:pt>
                <c:pt idx="7">
                  <c:v>0.33581854638235509</c:v>
                </c:pt>
                <c:pt idx="8">
                  <c:v>0.3202066018060723</c:v>
                </c:pt>
                <c:pt idx="9">
                  <c:v>0.31613740060577511</c:v>
                </c:pt>
                <c:pt idx="10">
                  <c:v>0.29188064882820042</c:v>
                </c:pt>
                <c:pt idx="11">
                  <c:v>0.29414145939542047</c:v>
                </c:pt>
                <c:pt idx="12">
                  <c:v>0.28169619332246443</c:v>
                </c:pt>
                <c:pt idx="13">
                  <c:v>0.28676896299344201</c:v>
                </c:pt>
                <c:pt idx="14">
                  <c:v>0.29070506233987464</c:v>
                </c:pt>
                <c:pt idx="15">
                  <c:v>0.29400466944852521</c:v>
                </c:pt>
                <c:pt idx="16">
                  <c:v>0.2789713337638498</c:v>
                </c:pt>
                <c:pt idx="17">
                  <c:v>0.27517372964012476</c:v>
                </c:pt>
                <c:pt idx="18">
                  <c:v>0.26327480458624392</c:v>
                </c:pt>
                <c:pt idx="19">
                  <c:v>0.25158391013719594</c:v>
                </c:pt>
                <c:pt idx="20">
                  <c:v>0.25132080764604825</c:v>
                </c:pt>
                <c:pt idx="21">
                  <c:v>0.25135117950536401</c:v>
                </c:pt>
                <c:pt idx="22">
                  <c:v>0.25379357767238819</c:v>
                </c:pt>
                <c:pt idx="23">
                  <c:v>0.24881642552159713</c:v>
                </c:pt>
                <c:pt idx="24">
                  <c:v>0.25280883734938514</c:v>
                </c:pt>
                <c:pt idx="25">
                  <c:v>0.25144232123339261</c:v>
                </c:pt>
                <c:pt idx="26">
                  <c:v>0.2537082447841873</c:v>
                </c:pt>
                <c:pt idx="27">
                  <c:v>0.26397548822584194</c:v>
                </c:pt>
                <c:pt idx="28">
                  <c:v>0.27749991492937748</c:v>
                </c:pt>
                <c:pt idx="29">
                  <c:v>0.28393234262133454</c:v>
                </c:pt>
                <c:pt idx="30">
                  <c:v>0.29706990211947587</c:v>
                </c:pt>
                <c:pt idx="31">
                  <c:v>0.30369013248858256</c:v>
                </c:pt>
                <c:pt idx="32">
                  <c:v>0.30226061590182868</c:v>
                </c:pt>
                <c:pt idx="33">
                  <c:v>0.30523002338712996</c:v>
                </c:pt>
                <c:pt idx="34">
                  <c:v>0.29903735448643437</c:v>
                </c:pt>
                <c:pt idx="35">
                  <c:v>0.27994114608710596</c:v>
                </c:pt>
                <c:pt idx="36">
                  <c:v>0.26619749169574158</c:v>
                </c:pt>
                <c:pt idx="37">
                  <c:v>0.26277787003181802</c:v>
                </c:pt>
                <c:pt idx="38">
                  <c:v>0.25803327600512105</c:v>
                </c:pt>
                <c:pt idx="39">
                  <c:v>0.25726219046909399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8F4-0E41-ADBA-3AD9E8A64843}"/>
            </c:ext>
          </c:extLst>
        </c:ser>
        <c:ser>
          <c:idx val="2"/>
          <c:order val="2"/>
          <c:tx>
            <c:strRef>
              <c:f>'Share USA'!$D$1</c:f>
              <c:strCache>
                <c:ptCount val="1"/>
                <c:pt idx="0">
                  <c:v>Chile </c:v>
                </c:pt>
              </c:strCache>
            </c:strRef>
          </c:tx>
          <c:spPr>
            <a:ln w="539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'Share USA'!$A$2:$A$41</c:f>
              <c:numCache>
                <c:formatCode>General</c:formatCode>
                <c:ptCount val="40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  <c:pt idx="37">
                  <c:v>2017</c:v>
                </c:pt>
                <c:pt idx="38">
                  <c:v>2018</c:v>
                </c:pt>
                <c:pt idx="39">
                  <c:v>2019</c:v>
                </c:pt>
              </c:numCache>
            </c:numRef>
          </c:cat>
          <c:val>
            <c:numRef>
              <c:f>'Share USA'!$D$2:$D$41</c:f>
              <c:numCache>
                <c:formatCode>General</c:formatCode>
                <c:ptCount val="40"/>
                <c:pt idx="0">
                  <c:v>0.27411070057435938</c:v>
                </c:pt>
                <c:pt idx="1">
                  <c:v>0.2821092085922553</c:v>
                </c:pt>
                <c:pt idx="2">
                  <c:v>0.24661037692900112</c:v>
                </c:pt>
                <c:pt idx="3">
                  <c:v>0.22762750215471134</c:v>
                </c:pt>
                <c:pt idx="4">
                  <c:v>0.22320429397789746</c:v>
                </c:pt>
                <c:pt idx="5">
                  <c:v>0.21705772523369005</c:v>
                </c:pt>
                <c:pt idx="6">
                  <c:v>0.21964861559107163</c:v>
                </c:pt>
                <c:pt idx="7">
                  <c:v>0.22438233989474907</c:v>
                </c:pt>
                <c:pt idx="8">
                  <c:v>0.22925422105418322</c:v>
                </c:pt>
                <c:pt idx="9">
                  <c:v>0.24279706779283683</c:v>
                </c:pt>
                <c:pt idx="10">
                  <c:v>0.24572855802402024</c:v>
                </c:pt>
                <c:pt idx="11">
                  <c:v>0.26365263787149251</c:v>
                </c:pt>
                <c:pt idx="12">
                  <c:v>0.2802357081189249</c:v>
                </c:pt>
                <c:pt idx="13">
                  <c:v>0.29023718989757014</c:v>
                </c:pt>
                <c:pt idx="14">
                  <c:v>0.29219581064855016</c:v>
                </c:pt>
                <c:pt idx="15">
                  <c:v>0.30884687501307917</c:v>
                </c:pt>
                <c:pt idx="16">
                  <c:v>0.31729644261541889</c:v>
                </c:pt>
                <c:pt idx="17">
                  <c:v>0.32582409838751403</c:v>
                </c:pt>
                <c:pt idx="18">
                  <c:v>0.32504235134754678</c:v>
                </c:pt>
                <c:pt idx="19">
                  <c:v>0.30854428870610512</c:v>
                </c:pt>
                <c:pt idx="20">
                  <c:v>0.31187113207288963</c:v>
                </c:pt>
                <c:pt idx="21">
                  <c:v>0.31862211751494285</c:v>
                </c:pt>
                <c:pt idx="22">
                  <c:v>0.32246500513019316</c:v>
                </c:pt>
                <c:pt idx="23">
                  <c:v>0.32596394467753181</c:v>
                </c:pt>
                <c:pt idx="24">
                  <c:v>0.33621601591819028</c:v>
                </c:pt>
                <c:pt idx="25">
                  <c:v>0.34319170500045887</c:v>
                </c:pt>
                <c:pt idx="26">
                  <c:v>0.35451773104954504</c:v>
                </c:pt>
                <c:pt idx="27">
                  <c:v>0.36491878709584691</c:v>
                </c:pt>
                <c:pt idx="28">
                  <c:v>0.37786916595974684</c:v>
                </c:pt>
                <c:pt idx="29">
                  <c:v>0.38067078154090334</c:v>
                </c:pt>
                <c:pt idx="30">
                  <c:v>0.39155411981026383</c:v>
                </c:pt>
                <c:pt idx="31">
                  <c:v>0.40753749771627984</c:v>
                </c:pt>
                <c:pt idx="32">
                  <c:v>0.41822650095562758</c:v>
                </c:pt>
                <c:pt idx="33">
                  <c:v>0.42611989713394344</c:v>
                </c:pt>
                <c:pt idx="34">
                  <c:v>0.4221329457669174</c:v>
                </c:pt>
                <c:pt idx="35">
                  <c:v>0.41849728477325959</c:v>
                </c:pt>
                <c:pt idx="36">
                  <c:v>0.41747006663190189</c:v>
                </c:pt>
                <c:pt idx="37">
                  <c:v>0.41197971156122254</c:v>
                </c:pt>
                <c:pt idx="38">
                  <c:v>0.41495221385335679</c:v>
                </c:pt>
                <c:pt idx="39">
                  <c:v>0.41778364506043014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8F4-0E41-ADBA-3AD9E8A64843}"/>
            </c:ext>
          </c:extLst>
        </c:ser>
        <c:ser>
          <c:idx val="3"/>
          <c:order val="3"/>
          <c:tx>
            <c:strRef>
              <c:f>'Share USA'!$E$1</c:f>
              <c:strCache>
                <c:ptCount val="1"/>
                <c:pt idx="0">
                  <c:v>México </c:v>
                </c:pt>
              </c:strCache>
            </c:strRef>
          </c:tx>
          <c:spPr>
            <a:ln w="28575" cap="rnd">
              <a:solidFill>
                <a:schemeClr val="bg1">
                  <a:lumMod val="6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'Share USA'!$A$2:$A$41</c:f>
              <c:numCache>
                <c:formatCode>General</c:formatCode>
                <c:ptCount val="40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  <c:pt idx="37">
                  <c:v>2017</c:v>
                </c:pt>
                <c:pt idx="38">
                  <c:v>2018</c:v>
                </c:pt>
                <c:pt idx="39">
                  <c:v>2019</c:v>
                </c:pt>
              </c:numCache>
            </c:numRef>
          </c:cat>
          <c:val>
            <c:numRef>
              <c:f>'Share USA'!$E$2:$E$41</c:f>
              <c:numCache>
                <c:formatCode>General</c:formatCode>
                <c:ptCount val="40"/>
                <c:pt idx="0">
                  <c:v>0.46491065879929516</c:v>
                </c:pt>
                <c:pt idx="1">
                  <c:v>0.48559790621363241</c:v>
                </c:pt>
                <c:pt idx="2">
                  <c:v>0.4856528923233151</c:v>
                </c:pt>
                <c:pt idx="3">
                  <c:v>0.44255240810384178</c:v>
                </c:pt>
                <c:pt idx="4">
                  <c:v>0.42151668682787719</c:v>
                </c:pt>
                <c:pt idx="5">
                  <c:v>0.40866801616763704</c:v>
                </c:pt>
                <c:pt idx="6">
                  <c:v>0.37862409235816191</c:v>
                </c:pt>
                <c:pt idx="7">
                  <c:v>0.36828572497091139</c:v>
                </c:pt>
                <c:pt idx="8">
                  <c:v>0.35436678304485325</c:v>
                </c:pt>
                <c:pt idx="9">
                  <c:v>0.35228674822128458</c:v>
                </c:pt>
                <c:pt idx="10">
                  <c:v>0.353501766627836</c:v>
                </c:pt>
                <c:pt idx="11">
                  <c:v>0.36712966452885876</c:v>
                </c:pt>
                <c:pt idx="12">
                  <c:v>0.36590266007496342</c:v>
                </c:pt>
                <c:pt idx="13">
                  <c:v>0.36470850310906555</c:v>
                </c:pt>
                <c:pt idx="14">
                  <c:v>0.36657827931835418</c:v>
                </c:pt>
                <c:pt idx="15">
                  <c:v>0.33337644237409442</c:v>
                </c:pt>
                <c:pt idx="16">
                  <c:v>0.34201840700227026</c:v>
                </c:pt>
                <c:pt idx="17">
                  <c:v>0.34924620278563479</c:v>
                </c:pt>
                <c:pt idx="18">
                  <c:v>0.35102565153705351</c:v>
                </c:pt>
                <c:pt idx="19">
                  <c:v>0.3440181357402689</c:v>
                </c:pt>
                <c:pt idx="20">
                  <c:v>0.34642831997728052</c:v>
                </c:pt>
                <c:pt idx="21">
                  <c:v>0.34100441703849071</c:v>
                </c:pt>
                <c:pt idx="22">
                  <c:v>0.33408757882273132</c:v>
                </c:pt>
                <c:pt idx="23">
                  <c:v>0.32846278093226794</c:v>
                </c:pt>
                <c:pt idx="24">
                  <c:v>0.32799355212789821</c:v>
                </c:pt>
                <c:pt idx="25">
                  <c:v>0.32352349407934844</c:v>
                </c:pt>
                <c:pt idx="26">
                  <c:v>0.32795763957152962</c:v>
                </c:pt>
                <c:pt idx="27">
                  <c:v>0.32839370334686746</c:v>
                </c:pt>
                <c:pt idx="28">
                  <c:v>0.33114525271856821</c:v>
                </c:pt>
                <c:pt idx="29">
                  <c:v>0.32014106888164684</c:v>
                </c:pt>
                <c:pt idx="30">
                  <c:v>0.32657638649476151</c:v>
                </c:pt>
                <c:pt idx="31">
                  <c:v>0.33159843189534616</c:v>
                </c:pt>
                <c:pt idx="32">
                  <c:v>0.33454590722030147</c:v>
                </c:pt>
                <c:pt idx="33">
                  <c:v>0.33144032550316632</c:v>
                </c:pt>
                <c:pt idx="34">
                  <c:v>0.33129973100987453</c:v>
                </c:pt>
                <c:pt idx="35">
                  <c:v>0.33144379807666308</c:v>
                </c:pt>
                <c:pt idx="36">
                  <c:v>0.3347577366761379</c:v>
                </c:pt>
                <c:pt idx="37">
                  <c:v>0.33305804601579581</c:v>
                </c:pt>
                <c:pt idx="38">
                  <c:v>0.32907060442779618</c:v>
                </c:pt>
                <c:pt idx="39">
                  <c:v>0.32589497667670736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8F4-0E41-ADBA-3AD9E8A64843}"/>
            </c:ext>
          </c:extLst>
        </c:ser>
        <c:ser>
          <c:idx val="4"/>
          <c:order val="4"/>
          <c:tx>
            <c:strRef>
              <c:f>'Share USA'!$F$1</c:f>
              <c:strCache>
                <c:ptCount val="1"/>
                <c:pt idx="0">
                  <c:v>Colombia</c:v>
                </c:pt>
              </c:strCache>
            </c:strRef>
          </c:tx>
          <c:spPr>
            <a:ln w="28575" cap="rnd">
              <a:solidFill>
                <a:srgbClr val="7030A0"/>
              </a:solidFill>
              <a:round/>
            </a:ln>
            <a:effectLst/>
          </c:spPr>
          <c:marker>
            <c:symbol val="none"/>
          </c:marker>
          <c:cat>
            <c:numRef>
              <c:f>'Share USA'!$A$2:$A$41</c:f>
              <c:numCache>
                <c:formatCode>General</c:formatCode>
                <c:ptCount val="40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  <c:pt idx="37">
                  <c:v>2017</c:v>
                </c:pt>
                <c:pt idx="38">
                  <c:v>2018</c:v>
                </c:pt>
                <c:pt idx="39">
                  <c:v>2019</c:v>
                </c:pt>
              </c:numCache>
            </c:numRef>
          </c:cat>
          <c:val>
            <c:numRef>
              <c:f>'Share USA'!$F$2:$F$41</c:f>
              <c:numCache>
                <c:formatCode>General</c:formatCode>
                <c:ptCount val="40"/>
                <c:pt idx="0">
                  <c:v>0.22000314985896136</c:v>
                </c:pt>
                <c:pt idx="1">
                  <c:v>0.21682563845909381</c:v>
                </c:pt>
                <c:pt idx="2">
                  <c:v>0.22021196260130341</c:v>
                </c:pt>
                <c:pt idx="3">
                  <c:v>0.21126497460724822</c:v>
                </c:pt>
                <c:pt idx="4">
                  <c:v>0.20113158732119815</c:v>
                </c:pt>
                <c:pt idx="5">
                  <c:v>0.20222651175978004</c:v>
                </c:pt>
                <c:pt idx="6">
                  <c:v>0.20448825060418394</c:v>
                </c:pt>
                <c:pt idx="7">
                  <c:v>0.2058189883609633</c:v>
                </c:pt>
                <c:pt idx="8">
                  <c:v>0.20321768353376138</c:v>
                </c:pt>
                <c:pt idx="9">
                  <c:v>0.20047030611845484</c:v>
                </c:pt>
                <c:pt idx="10">
                  <c:v>0.20333502502119991</c:v>
                </c:pt>
                <c:pt idx="11">
                  <c:v>0.20687274573077577</c:v>
                </c:pt>
                <c:pt idx="12">
                  <c:v>0.20717596562602403</c:v>
                </c:pt>
                <c:pt idx="13">
                  <c:v>0.21189175833645876</c:v>
                </c:pt>
                <c:pt idx="14">
                  <c:v>0.21293714419021365</c:v>
                </c:pt>
                <c:pt idx="15">
                  <c:v>0.21706319311036612</c:v>
                </c:pt>
                <c:pt idx="16">
                  <c:v>0.21251436664400106</c:v>
                </c:pt>
                <c:pt idx="17">
                  <c:v>0.21021713457726754</c:v>
                </c:pt>
                <c:pt idx="18">
                  <c:v>0.20158693214458601</c:v>
                </c:pt>
                <c:pt idx="19">
                  <c:v>0.1841197819747642</c:v>
                </c:pt>
                <c:pt idx="20">
                  <c:v>0.18129329684905235</c:v>
                </c:pt>
                <c:pt idx="21">
                  <c:v>0.18206016678264253</c:v>
                </c:pt>
                <c:pt idx="22">
                  <c:v>0.18291893241418253</c:v>
                </c:pt>
                <c:pt idx="23">
                  <c:v>0.1842226133428006</c:v>
                </c:pt>
                <c:pt idx="24">
                  <c:v>0.18634180784378365</c:v>
                </c:pt>
                <c:pt idx="25">
                  <c:v>0.18793032956309924</c:v>
                </c:pt>
                <c:pt idx="26">
                  <c:v>0.19460978811649615</c:v>
                </c:pt>
                <c:pt idx="27">
                  <c:v>0.20369329030500591</c:v>
                </c:pt>
                <c:pt idx="28">
                  <c:v>0.21007326056258699</c:v>
                </c:pt>
                <c:pt idx="29">
                  <c:v>0.21745736664188067</c:v>
                </c:pt>
                <c:pt idx="30">
                  <c:v>0.22033864268519071</c:v>
                </c:pt>
                <c:pt idx="31">
                  <c:v>0.23188041802128595</c:v>
                </c:pt>
                <c:pt idx="32">
                  <c:v>0.23457325797138814</c:v>
                </c:pt>
                <c:pt idx="33">
                  <c:v>0.23973575059080324</c:v>
                </c:pt>
                <c:pt idx="34">
                  <c:v>0.24403537013304943</c:v>
                </c:pt>
                <c:pt idx="35">
                  <c:v>0.24322310094114719</c:v>
                </c:pt>
                <c:pt idx="36">
                  <c:v>0.24346346282664585</c:v>
                </c:pt>
                <c:pt idx="37">
                  <c:v>0.24028988196977652</c:v>
                </c:pt>
                <c:pt idx="38">
                  <c:v>0.23869235195475833</c:v>
                </c:pt>
                <c:pt idx="39">
                  <c:v>0.24048850037955799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F8F4-0E41-ADBA-3AD9E8A64843}"/>
            </c:ext>
          </c:extLst>
        </c:ser>
        <c:ser>
          <c:idx val="5"/>
          <c:order val="5"/>
          <c:tx>
            <c:strRef>
              <c:f>'Share USA'!$G$1</c:f>
              <c:strCache>
                <c:ptCount val="1"/>
                <c:pt idx="0">
                  <c:v>Perú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'Share USA'!$A$2:$A$41</c:f>
              <c:numCache>
                <c:formatCode>General</c:formatCode>
                <c:ptCount val="40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  <c:pt idx="37">
                  <c:v>2017</c:v>
                </c:pt>
                <c:pt idx="38">
                  <c:v>2018</c:v>
                </c:pt>
                <c:pt idx="39">
                  <c:v>2019</c:v>
                </c:pt>
              </c:numCache>
            </c:numRef>
          </c:cat>
          <c:val>
            <c:numRef>
              <c:f>'Share USA'!$G$2:$G$41</c:f>
              <c:numCache>
                <c:formatCode>General</c:formatCode>
                <c:ptCount val="40"/>
                <c:pt idx="0">
                  <c:v>0.2510415286678192</c:v>
                </c:pt>
                <c:pt idx="1">
                  <c:v>0.25440297272125917</c:v>
                </c:pt>
                <c:pt idx="2">
                  <c:v>0.25446015458250104</c:v>
                </c:pt>
                <c:pt idx="3">
                  <c:v>0.21739130995297765</c:v>
                </c:pt>
                <c:pt idx="4">
                  <c:v>0.20738408893929405</c:v>
                </c:pt>
                <c:pt idx="5">
                  <c:v>0.2004152352945055</c:v>
                </c:pt>
                <c:pt idx="6">
                  <c:v>0.21423431210029059</c:v>
                </c:pt>
                <c:pt idx="7">
                  <c:v>0.22011019666648135</c:v>
                </c:pt>
                <c:pt idx="8">
                  <c:v>0.18893994147361254</c:v>
                </c:pt>
                <c:pt idx="9">
                  <c:v>0.15593337394276349</c:v>
                </c:pt>
                <c:pt idx="10">
                  <c:v>0.14391908378643606</c:v>
                </c:pt>
                <c:pt idx="11">
                  <c:v>0.14628797961187642</c:v>
                </c:pt>
                <c:pt idx="12">
                  <c:v>0.13967934619284397</c:v>
                </c:pt>
                <c:pt idx="13">
                  <c:v>0.14222430939662403</c:v>
                </c:pt>
                <c:pt idx="14">
                  <c:v>0.1525821636111355</c:v>
                </c:pt>
                <c:pt idx="15">
                  <c:v>0.15864242097024639</c:v>
                </c:pt>
                <c:pt idx="16">
                  <c:v>0.15624120007053802</c:v>
                </c:pt>
                <c:pt idx="17">
                  <c:v>0.15846056660084942</c:v>
                </c:pt>
                <c:pt idx="18">
                  <c:v>0.15032643628646281</c:v>
                </c:pt>
                <c:pt idx="19">
                  <c:v>0.14498535550801248</c:v>
                </c:pt>
                <c:pt idx="20">
                  <c:v>0.14238088211488706</c:v>
                </c:pt>
                <c:pt idx="21">
                  <c:v>0.14122868530350699</c:v>
                </c:pt>
                <c:pt idx="22">
                  <c:v>0.14575934759112677</c:v>
                </c:pt>
                <c:pt idx="23">
                  <c:v>0.14699606049455657</c:v>
                </c:pt>
                <c:pt idx="24">
                  <c:v>0.14804859531348871</c:v>
                </c:pt>
                <c:pt idx="25">
                  <c:v>0.15149131549945077</c:v>
                </c:pt>
                <c:pt idx="26">
                  <c:v>0.15794509691841616</c:v>
                </c:pt>
                <c:pt idx="27">
                  <c:v>0.16794488485716508</c:v>
                </c:pt>
                <c:pt idx="28">
                  <c:v>0.18317149618234321</c:v>
                </c:pt>
                <c:pt idx="29">
                  <c:v>0.18942909193932886</c:v>
                </c:pt>
                <c:pt idx="30">
                  <c:v>0.199581402487607</c:v>
                </c:pt>
                <c:pt idx="31">
                  <c:v>0.20832864279678795</c:v>
                </c:pt>
                <c:pt idx="32">
                  <c:v>0.2149679036482364</c:v>
                </c:pt>
                <c:pt idx="33">
                  <c:v>0.22243709555572916</c:v>
                </c:pt>
                <c:pt idx="34">
                  <c:v>0.22145696544406557</c:v>
                </c:pt>
                <c:pt idx="35">
                  <c:v>0.22148862196612787</c:v>
                </c:pt>
                <c:pt idx="36">
                  <c:v>0.22606433328850811</c:v>
                </c:pt>
                <c:pt idx="37">
                  <c:v>0.22568923034274083</c:v>
                </c:pt>
                <c:pt idx="38">
                  <c:v>0.22720428871593451</c:v>
                </c:pt>
                <c:pt idx="39">
                  <c:v>0.22993322787087994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F8F4-0E41-ADBA-3AD9E8A64843}"/>
            </c:ext>
          </c:extLst>
        </c:ser>
        <c:ser>
          <c:idx val="6"/>
          <c:order val="6"/>
          <c:tx>
            <c:strRef>
              <c:f>'Share USA'!$H$1</c:f>
              <c:strCache>
                <c:ptCount val="1"/>
                <c:pt idx="0">
                  <c:v>Uruguay</c:v>
                </c:pt>
              </c:strCache>
            </c:strRef>
          </c:tx>
          <c:spPr>
            <a:ln w="28575" cap="rnd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'Share USA'!$A$2:$A$41</c:f>
              <c:numCache>
                <c:formatCode>General</c:formatCode>
                <c:ptCount val="40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  <c:pt idx="37">
                  <c:v>2017</c:v>
                </c:pt>
                <c:pt idx="38">
                  <c:v>2018</c:v>
                </c:pt>
                <c:pt idx="39">
                  <c:v>2019</c:v>
                </c:pt>
              </c:numCache>
            </c:numRef>
          </c:cat>
          <c:val>
            <c:numRef>
              <c:f>'Share USA'!$H$2:$H$41</c:f>
              <c:numCache>
                <c:formatCode>General</c:formatCode>
                <c:ptCount val="40"/>
                <c:pt idx="0">
                  <c:v>0.33882723756492805</c:v>
                </c:pt>
                <c:pt idx="1">
                  <c:v>0.33779217147173779</c:v>
                </c:pt>
                <c:pt idx="2">
                  <c:v>0.31283581235785313</c:v>
                </c:pt>
                <c:pt idx="3">
                  <c:v>0.29008386727609875</c:v>
                </c:pt>
                <c:pt idx="4">
                  <c:v>0.26819013977223227</c:v>
                </c:pt>
                <c:pt idx="5">
                  <c:v>0.26192187400408368</c:v>
                </c:pt>
                <c:pt idx="6">
                  <c:v>0.27653032351435264</c:v>
                </c:pt>
                <c:pt idx="7">
                  <c:v>0.28944814070998964</c:v>
                </c:pt>
                <c:pt idx="8">
                  <c:v>0.28281882872468322</c:v>
                </c:pt>
                <c:pt idx="9">
                  <c:v>0.27688295257353607</c:v>
                </c:pt>
                <c:pt idx="10">
                  <c:v>0.27409477961170459</c:v>
                </c:pt>
                <c:pt idx="11">
                  <c:v>0.28623701259477519</c:v>
                </c:pt>
                <c:pt idx="12">
                  <c:v>0.30061193014701609</c:v>
                </c:pt>
                <c:pt idx="13">
                  <c:v>0.30245941161405593</c:v>
                </c:pt>
                <c:pt idx="14">
                  <c:v>0.31276517424049072</c:v>
                </c:pt>
                <c:pt idx="15">
                  <c:v>0.30186586112750374</c:v>
                </c:pt>
                <c:pt idx="16">
                  <c:v>0.30879882250536639</c:v>
                </c:pt>
                <c:pt idx="17">
                  <c:v>0.31072013254925152</c:v>
                </c:pt>
                <c:pt idx="18">
                  <c:v>0.31128147554403462</c:v>
                </c:pt>
                <c:pt idx="19">
                  <c:v>0.28960334851844233</c:v>
                </c:pt>
                <c:pt idx="20">
                  <c:v>0.27510342672469634</c:v>
                </c:pt>
                <c:pt idx="21">
                  <c:v>0.26549216070476395</c:v>
                </c:pt>
                <c:pt idx="22">
                  <c:v>0.2452835406128</c:v>
                </c:pt>
                <c:pt idx="23">
                  <c:v>0.24692099112275373</c:v>
                </c:pt>
                <c:pt idx="24">
                  <c:v>0.2509675867738968</c:v>
                </c:pt>
                <c:pt idx="25">
                  <c:v>0.26050342119441522</c:v>
                </c:pt>
                <c:pt idx="26">
                  <c:v>0.26571207275587039</c:v>
                </c:pt>
                <c:pt idx="27">
                  <c:v>0.28057809148421825</c:v>
                </c:pt>
                <c:pt idx="28">
                  <c:v>0.3035462509661444</c:v>
                </c:pt>
                <c:pt idx="29">
                  <c:v>0.32603621272560729</c:v>
                </c:pt>
                <c:pt idx="30">
                  <c:v>0.34343321485273692</c:v>
                </c:pt>
                <c:pt idx="31">
                  <c:v>0.35650467418280457</c:v>
                </c:pt>
                <c:pt idx="32">
                  <c:v>0.36210260843459458</c:v>
                </c:pt>
                <c:pt idx="33">
                  <c:v>0.3731160799404688</c:v>
                </c:pt>
                <c:pt idx="34">
                  <c:v>0.37721978679907209</c:v>
                </c:pt>
                <c:pt idx="35">
                  <c:v>0.36925604025633296</c:v>
                </c:pt>
                <c:pt idx="36">
                  <c:v>0.3709358445552921</c:v>
                </c:pt>
                <c:pt idx="37">
                  <c:v>0.37355990895934249</c:v>
                </c:pt>
                <c:pt idx="38">
                  <c:v>0.37175814901646487</c:v>
                </c:pt>
                <c:pt idx="39">
                  <c:v>0.37135675359851328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F8F4-0E41-ADBA-3AD9E8A648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5773407"/>
        <c:axId val="481397407"/>
      </c:lineChart>
      <c:catAx>
        <c:axId val="4857734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481397407"/>
        <c:crosses val="autoZero"/>
        <c:auto val="1"/>
        <c:lblAlgn val="ctr"/>
        <c:lblOffset val="100"/>
        <c:noMultiLvlLbl val="0"/>
      </c:catAx>
      <c:valAx>
        <c:axId val="4813974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48577340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766106078643468E-2"/>
          <c:y val="7.5511290943321707E-2"/>
          <c:w val="0.90000000000000013"/>
          <c:h val="6.0552117246902924E-2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 baseline="0"/>
      </a:pPr>
      <a:endParaRPr lang="es-CL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0.39923</cdr:x>
      <cdr:y>0.17879</cdr:y>
    </cdr:from>
    <cdr:to>
      <cdr:x>0.45152</cdr:x>
      <cdr:y>0.24664</cdr:y>
    </cdr:to>
    <cdr:sp macro="" textlink="">
      <cdr:nvSpPr>
        <cdr:cNvPr id="2" name="CuadroTexto 3">
          <a:extLst xmlns:a="http://schemas.openxmlformats.org/drawingml/2006/main">
            <a:ext uri="{FF2B5EF4-FFF2-40B4-BE49-F238E27FC236}">
              <a16:creationId xmlns:a16="http://schemas.microsoft.com/office/drawing/2014/main" id="{2AE73759-25AC-7541-981A-92B787363C6C}"/>
            </a:ext>
          </a:extLst>
        </cdr:cNvPr>
        <cdr:cNvSpPr txBox="1"/>
      </cdr:nvSpPr>
      <cdr:spPr>
        <a:xfrm xmlns:a="http://schemas.openxmlformats.org/drawingml/2006/main">
          <a:off x="4198161" y="777957"/>
          <a:ext cx="549861" cy="295238"/>
        </a:xfrm>
        <a:prstGeom xmlns:a="http://schemas.openxmlformats.org/drawingml/2006/main" prst="rect">
          <a:avLst/>
        </a:prstGeom>
        <a:noFill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wrap="none" rtlCol="0" anchor="t">
          <a:spAutoFit/>
        </a:bodyPr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ES_tradnl" sz="1100"/>
            <a:t>4.5</a:t>
          </a:r>
        </a:p>
      </cdr:txBody>
    </cdr:sp>
  </cdr:relSizeAnchor>
  <cdr:relSizeAnchor xmlns:cdr="http://schemas.openxmlformats.org/drawingml/2006/chartDrawing">
    <cdr:from>
      <cdr:x>0.61677</cdr:x>
      <cdr:y>0.33094</cdr:y>
    </cdr:from>
    <cdr:to>
      <cdr:x>0.66905</cdr:x>
      <cdr:y>0.3988</cdr:y>
    </cdr:to>
    <cdr:sp macro="" textlink="">
      <cdr:nvSpPr>
        <cdr:cNvPr id="3" name="CuadroTexto 3">
          <a:extLst xmlns:a="http://schemas.openxmlformats.org/drawingml/2006/main">
            <a:ext uri="{FF2B5EF4-FFF2-40B4-BE49-F238E27FC236}">
              <a16:creationId xmlns:a16="http://schemas.microsoft.com/office/drawing/2014/main" id="{2AE73759-25AC-7541-981A-92B787363C6C}"/>
            </a:ext>
          </a:extLst>
        </cdr:cNvPr>
        <cdr:cNvSpPr txBox="1"/>
      </cdr:nvSpPr>
      <cdr:spPr>
        <a:xfrm xmlns:a="http://schemas.openxmlformats.org/drawingml/2006/main">
          <a:off x="6485660" y="1440036"/>
          <a:ext cx="549756" cy="295282"/>
        </a:xfrm>
        <a:prstGeom xmlns:a="http://schemas.openxmlformats.org/drawingml/2006/main" prst="rect">
          <a:avLst/>
        </a:prstGeom>
        <a:noFill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wrap="none" rtlCol="0" anchor="t">
          <a:spAutoFit/>
        </a:bodyPr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ES_tradnl" sz="1100"/>
            <a:t>3.3</a:t>
          </a:r>
        </a:p>
      </cdr:txBody>
    </cdr:sp>
  </cdr:relSizeAnchor>
  <cdr:relSizeAnchor xmlns:cdr="http://schemas.openxmlformats.org/drawingml/2006/chartDrawing">
    <cdr:from>
      <cdr:x>0.80762</cdr:x>
      <cdr:y>0.27279</cdr:y>
    </cdr:from>
    <cdr:to>
      <cdr:x>0.8599</cdr:x>
      <cdr:y>0.38482</cdr:y>
    </cdr:to>
    <cdr:sp macro="" textlink="">
      <cdr:nvSpPr>
        <cdr:cNvPr id="7" name="CuadroTexto 3">
          <a:extLst xmlns:a="http://schemas.openxmlformats.org/drawingml/2006/main">
            <a:ext uri="{FF2B5EF4-FFF2-40B4-BE49-F238E27FC236}">
              <a16:creationId xmlns:a16="http://schemas.microsoft.com/office/drawing/2014/main" id="{5FDC31A3-C304-2F47-AF5E-2D263D3713E2}"/>
            </a:ext>
          </a:extLst>
        </cdr:cNvPr>
        <cdr:cNvSpPr txBox="1"/>
      </cdr:nvSpPr>
      <cdr:spPr>
        <a:xfrm xmlns:a="http://schemas.openxmlformats.org/drawingml/2006/main">
          <a:off x="8492595" y="1187004"/>
          <a:ext cx="549756" cy="487480"/>
        </a:xfrm>
        <a:prstGeom xmlns:a="http://schemas.openxmlformats.org/drawingml/2006/main" prst="rect">
          <a:avLst/>
        </a:prstGeom>
        <a:noFill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wrap="none" rtlCol="0" anchor="t">
          <a:spAutoFit/>
        </a:bodyPr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ES_tradnl" sz="1100" dirty="0"/>
            <a:t>3.5</a:t>
          </a:r>
        </a:p>
        <a:p xmlns:a="http://schemas.openxmlformats.org/drawingml/2006/main">
          <a:endParaRPr lang="es-ES_tradnl" sz="1100" dirty="0"/>
        </a:p>
      </cdr:txBody>
    </cdr:sp>
  </cdr:relSizeAnchor>
  <cdr:relSizeAnchor xmlns:cdr="http://schemas.openxmlformats.org/drawingml/2006/chartDrawing">
    <cdr:from>
      <cdr:x>0.09606</cdr:x>
      <cdr:y>0.34932</cdr:y>
    </cdr:from>
    <cdr:to>
      <cdr:x>0.14834</cdr:x>
      <cdr:y>0.41718</cdr:y>
    </cdr:to>
    <cdr:sp macro="" textlink="">
      <cdr:nvSpPr>
        <cdr:cNvPr id="5" name="CuadroTexto 3">
          <a:extLst xmlns:a="http://schemas.openxmlformats.org/drawingml/2006/main">
            <a:ext uri="{FF2B5EF4-FFF2-40B4-BE49-F238E27FC236}">
              <a16:creationId xmlns:a16="http://schemas.microsoft.com/office/drawing/2014/main" id="{87C62265-4C9E-C947-ACEB-48C5F8111C71}"/>
            </a:ext>
          </a:extLst>
        </cdr:cNvPr>
        <cdr:cNvSpPr txBox="1"/>
      </cdr:nvSpPr>
      <cdr:spPr>
        <a:xfrm xmlns:a="http://schemas.openxmlformats.org/drawingml/2006/main">
          <a:off x="1010080" y="1519998"/>
          <a:ext cx="549756" cy="295282"/>
        </a:xfrm>
        <a:prstGeom xmlns:a="http://schemas.openxmlformats.org/drawingml/2006/main" prst="rect">
          <a:avLst/>
        </a:prstGeom>
        <a:noFill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wrap="none" rtlCol="0" anchor="t">
          <a:spAutoFit/>
        </a:bodyPr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ES_tradnl" sz="1100" dirty="0"/>
            <a:t>3.1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0.11647</cdr:x>
      <cdr:y>0.25652</cdr:y>
    </cdr:from>
    <cdr:to>
      <cdr:x>0.18198</cdr:x>
      <cdr:y>0.29184</cdr:y>
    </cdr:to>
    <cdr:sp macro="" textlink="">
      <cdr:nvSpPr>
        <cdr:cNvPr id="2" name="CuadroTexto 1">
          <a:extLst xmlns:a="http://schemas.openxmlformats.org/drawingml/2006/main">
            <a:ext uri="{FF2B5EF4-FFF2-40B4-BE49-F238E27FC236}">
              <a16:creationId xmlns:a16="http://schemas.microsoft.com/office/drawing/2014/main" id="{CA4265D5-3A2E-E24C-B6C8-618FF7CF55ED}"/>
            </a:ext>
          </a:extLst>
        </cdr:cNvPr>
        <cdr:cNvSpPr txBox="1"/>
      </cdr:nvSpPr>
      <cdr:spPr>
        <a:xfrm xmlns:a="http://schemas.openxmlformats.org/drawingml/2006/main">
          <a:off x="1625600" y="1936750"/>
          <a:ext cx="914400" cy="2667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s-ES_tradnl" sz="1100"/>
        </a:p>
      </cdr:txBody>
    </cdr:sp>
  </cdr:relSizeAnchor>
  <cdr:relSizeAnchor xmlns:cdr="http://schemas.openxmlformats.org/drawingml/2006/chartDrawing">
    <cdr:from>
      <cdr:x>0.13194</cdr:x>
      <cdr:y>0.24474</cdr:y>
    </cdr:from>
    <cdr:to>
      <cdr:x>0.1647</cdr:x>
      <cdr:y>0.29184</cdr:y>
    </cdr:to>
    <cdr:sp macro="" textlink="">
      <cdr:nvSpPr>
        <cdr:cNvPr id="3" name="CuadroTexto 2">
          <a:extLst xmlns:a="http://schemas.openxmlformats.org/drawingml/2006/main">
            <a:ext uri="{FF2B5EF4-FFF2-40B4-BE49-F238E27FC236}">
              <a16:creationId xmlns:a16="http://schemas.microsoft.com/office/drawing/2014/main" id="{D76DB1A8-5476-614F-A37A-E3A495FC3746}"/>
            </a:ext>
          </a:extLst>
        </cdr:cNvPr>
        <cdr:cNvSpPr txBox="1"/>
      </cdr:nvSpPr>
      <cdr:spPr>
        <a:xfrm xmlns:a="http://schemas.openxmlformats.org/drawingml/2006/main">
          <a:off x="1841500" y="1847850"/>
          <a:ext cx="457200" cy="355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s-ES_tradnl" sz="1400"/>
            <a:t>6.8</a:t>
          </a:r>
        </a:p>
      </cdr:txBody>
    </cdr:sp>
  </cdr:relSizeAnchor>
  <cdr:relSizeAnchor xmlns:cdr="http://schemas.openxmlformats.org/drawingml/2006/chartDrawing">
    <cdr:from>
      <cdr:x>0.78238</cdr:x>
      <cdr:y>0.41178</cdr:y>
    </cdr:from>
    <cdr:to>
      <cdr:x>0.81514</cdr:x>
      <cdr:y>0.45888</cdr:y>
    </cdr:to>
    <cdr:sp macro="" textlink="">
      <cdr:nvSpPr>
        <cdr:cNvPr id="4" name="CuadroTexto 1">
          <a:extLst xmlns:a="http://schemas.openxmlformats.org/drawingml/2006/main">
            <a:ext uri="{FF2B5EF4-FFF2-40B4-BE49-F238E27FC236}">
              <a16:creationId xmlns:a16="http://schemas.microsoft.com/office/drawing/2014/main" id="{59D6792F-3B50-4A46-8F13-319B67135347}"/>
            </a:ext>
          </a:extLst>
        </cdr:cNvPr>
        <cdr:cNvSpPr txBox="1"/>
      </cdr:nvSpPr>
      <cdr:spPr>
        <a:xfrm xmlns:a="http://schemas.openxmlformats.org/drawingml/2006/main">
          <a:off x="8227191" y="1791803"/>
          <a:ext cx="344492" cy="2049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ES_tradnl" sz="1400" dirty="0"/>
            <a:t>3.5</a:t>
          </a:r>
        </a:p>
      </cdr:txBody>
    </cdr:sp>
  </cdr:relSizeAnchor>
  <cdr:relSizeAnchor xmlns:cdr="http://schemas.openxmlformats.org/drawingml/2006/chartDrawing">
    <cdr:from>
      <cdr:x>0.39699</cdr:x>
      <cdr:y>0.36848</cdr:y>
    </cdr:from>
    <cdr:to>
      <cdr:x>0.42975</cdr:x>
      <cdr:y>0.41558</cdr:y>
    </cdr:to>
    <cdr:sp macro="" textlink="">
      <cdr:nvSpPr>
        <cdr:cNvPr id="5" name="CuadroTexto 1">
          <a:extLst xmlns:a="http://schemas.openxmlformats.org/drawingml/2006/main">
            <a:ext uri="{FF2B5EF4-FFF2-40B4-BE49-F238E27FC236}">
              <a16:creationId xmlns:a16="http://schemas.microsoft.com/office/drawing/2014/main" id="{59D6792F-3B50-4A46-8F13-319B67135347}"/>
            </a:ext>
          </a:extLst>
        </cdr:cNvPr>
        <cdr:cNvSpPr txBox="1"/>
      </cdr:nvSpPr>
      <cdr:spPr>
        <a:xfrm xmlns:a="http://schemas.openxmlformats.org/drawingml/2006/main">
          <a:off x="4174536" y="1603375"/>
          <a:ext cx="344491" cy="2049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ES_tradnl" sz="1400" dirty="0"/>
            <a:t>4,3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0.11647</cdr:x>
      <cdr:y>0.25652</cdr:y>
    </cdr:from>
    <cdr:to>
      <cdr:x>0.18198</cdr:x>
      <cdr:y>0.29184</cdr:y>
    </cdr:to>
    <cdr:sp macro="" textlink="">
      <cdr:nvSpPr>
        <cdr:cNvPr id="2" name="CuadroTexto 1">
          <a:extLst xmlns:a="http://schemas.openxmlformats.org/drawingml/2006/main">
            <a:ext uri="{FF2B5EF4-FFF2-40B4-BE49-F238E27FC236}">
              <a16:creationId xmlns:a16="http://schemas.microsoft.com/office/drawing/2014/main" id="{CA4265D5-3A2E-E24C-B6C8-618FF7CF55ED}"/>
            </a:ext>
          </a:extLst>
        </cdr:cNvPr>
        <cdr:cNvSpPr txBox="1"/>
      </cdr:nvSpPr>
      <cdr:spPr>
        <a:xfrm xmlns:a="http://schemas.openxmlformats.org/drawingml/2006/main">
          <a:off x="1625600" y="1936750"/>
          <a:ext cx="914400" cy="2667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s-ES_tradnl" sz="1100"/>
        </a:p>
      </cdr:txBody>
    </cdr:sp>
  </cdr:relSizeAnchor>
  <cdr:relSizeAnchor xmlns:cdr="http://schemas.openxmlformats.org/drawingml/2006/chartDrawing">
    <cdr:from>
      <cdr:x>0.13194</cdr:x>
      <cdr:y>0.24474</cdr:y>
    </cdr:from>
    <cdr:to>
      <cdr:x>0.1647</cdr:x>
      <cdr:y>0.29184</cdr:y>
    </cdr:to>
    <cdr:sp macro="" textlink="">
      <cdr:nvSpPr>
        <cdr:cNvPr id="3" name="CuadroTexto 2">
          <a:extLst xmlns:a="http://schemas.openxmlformats.org/drawingml/2006/main">
            <a:ext uri="{FF2B5EF4-FFF2-40B4-BE49-F238E27FC236}">
              <a16:creationId xmlns:a16="http://schemas.microsoft.com/office/drawing/2014/main" id="{D76DB1A8-5476-614F-A37A-E3A495FC3746}"/>
            </a:ext>
          </a:extLst>
        </cdr:cNvPr>
        <cdr:cNvSpPr txBox="1"/>
      </cdr:nvSpPr>
      <cdr:spPr>
        <a:xfrm xmlns:a="http://schemas.openxmlformats.org/drawingml/2006/main">
          <a:off x="1841500" y="1847850"/>
          <a:ext cx="457200" cy="355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s-ES_tradnl" sz="1400"/>
            <a:t>6.8</a:t>
          </a:r>
        </a:p>
      </cdr:txBody>
    </cdr:sp>
  </cdr:relSizeAnchor>
  <cdr:relSizeAnchor xmlns:cdr="http://schemas.openxmlformats.org/drawingml/2006/chartDrawing">
    <cdr:from>
      <cdr:x>0.7826</cdr:x>
      <cdr:y>0.41784</cdr:y>
    </cdr:from>
    <cdr:to>
      <cdr:x>0.81536</cdr:x>
      <cdr:y>0.46494</cdr:y>
    </cdr:to>
    <cdr:sp macro="" textlink="">
      <cdr:nvSpPr>
        <cdr:cNvPr id="4" name="CuadroTexto 1">
          <a:extLst xmlns:a="http://schemas.openxmlformats.org/drawingml/2006/main">
            <a:ext uri="{FF2B5EF4-FFF2-40B4-BE49-F238E27FC236}">
              <a16:creationId xmlns:a16="http://schemas.microsoft.com/office/drawing/2014/main" id="{59D6792F-3B50-4A46-8F13-319B67135347}"/>
            </a:ext>
          </a:extLst>
        </cdr:cNvPr>
        <cdr:cNvSpPr txBox="1"/>
      </cdr:nvSpPr>
      <cdr:spPr>
        <a:xfrm xmlns:a="http://schemas.openxmlformats.org/drawingml/2006/main">
          <a:off x="8229484" y="1818173"/>
          <a:ext cx="344492" cy="2049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ES_tradnl" sz="1400" dirty="0"/>
            <a:t>3.5</a:t>
          </a:r>
        </a:p>
      </cdr:txBody>
    </cdr:sp>
  </cdr:relSizeAnchor>
  <cdr:relSizeAnchor xmlns:cdr="http://schemas.openxmlformats.org/drawingml/2006/chartDrawing">
    <cdr:from>
      <cdr:x>0.39581</cdr:x>
      <cdr:y>0.36906</cdr:y>
    </cdr:from>
    <cdr:to>
      <cdr:x>0.42857</cdr:x>
      <cdr:y>0.41616</cdr:y>
    </cdr:to>
    <cdr:sp macro="" textlink="">
      <cdr:nvSpPr>
        <cdr:cNvPr id="5" name="CuadroTexto 1">
          <a:extLst xmlns:a="http://schemas.openxmlformats.org/drawingml/2006/main">
            <a:ext uri="{FF2B5EF4-FFF2-40B4-BE49-F238E27FC236}">
              <a16:creationId xmlns:a16="http://schemas.microsoft.com/office/drawing/2014/main" id="{59D6792F-3B50-4A46-8F13-319B67135347}"/>
            </a:ext>
          </a:extLst>
        </cdr:cNvPr>
        <cdr:cNvSpPr txBox="1"/>
      </cdr:nvSpPr>
      <cdr:spPr>
        <a:xfrm xmlns:a="http://schemas.openxmlformats.org/drawingml/2006/main">
          <a:off x="4162180" y="1605915"/>
          <a:ext cx="344491" cy="2049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ES_tradnl" sz="1400" dirty="0"/>
            <a:t>4,3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0.1092</cdr:x>
      <cdr:y>0.18189</cdr:y>
    </cdr:from>
    <cdr:to>
      <cdr:x>0.19615</cdr:x>
      <cdr:y>0.24227</cdr:y>
    </cdr:to>
    <cdr:sp macro="" textlink="">
      <cdr:nvSpPr>
        <cdr:cNvPr id="2" name="CuadroTexto 1">
          <a:extLst xmlns:a="http://schemas.openxmlformats.org/drawingml/2006/main">
            <a:ext uri="{FF2B5EF4-FFF2-40B4-BE49-F238E27FC236}">
              <a16:creationId xmlns:a16="http://schemas.microsoft.com/office/drawing/2014/main" id="{471978FA-C61C-444C-982E-CA37229DF260}"/>
            </a:ext>
          </a:extLst>
        </cdr:cNvPr>
        <cdr:cNvSpPr txBox="1"/>
      </cdr:nvSpPr>
      <cdr:spPr>
        <a:xfrm xmlns:a="http://schemas.openxmlformats.org/drawingml/2006/main">
          <a:off x="1148255" y="791451"/>
          <a:ext cx="914400" cy="2627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s-CL" sz="1100" dirty="0"/>
            <a:t>3.7</a:t>
          </a:r>
        </a:p>
      </cdr:txBody>
    </cdr:sp>
  </cdr:relSizeAnchor>
  <cdr:relSizeAnchor xmlns:cdr="http://schemas.openxmlformats.org/drawingml/2006/chartDrawing">
    <cdr:from>
      <cdr:x>0.27195</cdr:x>
      <cdr:y>0.5</cdr:y>
    </cdr:from>
    <cdr:to>
      <cdr:x>0.3589</cdr:x>
      <cdr:y>0.56039</cdr:y>
    </cdr:to>
    <cdr:sp macro="" textlink="">
      <cdr:nvSpPr>
        <cdr:cNvPr id="3" name="CuadroTexto 1">
          <a:extLst xmlns:a="http://schemas.openxmlformats.org/drawingml/2006/main">
            <a:ext uri="{FF2B5EF4-FFF2-40B4-BE49-F238E27FC236}">
              <a16:creationId xmlns:a16="http://schemas.microsoft.com/office/drawing/2014/main" id="{6064F790-CF7F-4E47-AFD9-6B0327247D11}"/>
            </a:ext>
          </a:extLst>
        </cdr:cNvPr>
        <cdr:cNvSpPr txBox="1"/>
      </cdr:nvSpPr>
      <cdr:spPr>
        <a:xfrm xmlns:a="http://schemas.openxmlformats.org/drawingml/2006/main">
          <a:off x="2859689" y="2175669"/>
          <a:ext cx="914400" cy="2627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CL" dirty="0"/>
            <a:t>-0,1</a:t>
          </a:r>
          <a:endParaRPr lang="es-CL" sz="1100" dirty="0"/>
        </a:p>
      </cdr:txBody>
    </cdr:sp>
  </cdr:relSizeAnchor>
  <cdr:relSizeAnchor xmlns:cdr="http://schemas.openxmlformats.org/drawingml/2006/chartDrawing">
    <cdr:from>
      <cdr:x>0.42487</cdr:x>
      <cdr:y>0.33829</cdr:y>
    </cdr:from>
    <cdr:to>
      <cdr:x>0.51183</cdr:x>
      <cdr:y>0.39867</cdr:y>
    </cdr:to>
    <cdr:sp macro="" textlink="">
      <cdr:nvSpPr>
        <cdr:cNvPr id="4" name="CuadroTexto 1">
          <a:extLst xmlns:a="http://schemas.openxmlformats.org/drawingml/2006/main">
            <a:ext uri="{FF2B5EF4-FFF2-40B4-BE49-F238E27FC236}">
              <a16:creationId xmlns:a16="http://schemas.microsoft.com/office/drawing/2014/main" id="{6064F790-CF7F-4E47-AFD9-6B0327247D11}"/>
            </a:ext>
          </a:extLst>
        </cdr:cNvPr>
        <cdr:cNvSpPr txBox="1"/>
      </cdr:nvSpPr>
      <cdr:spPr>
        <a:xfrm xmlns:a="http://schemas.openxmlformats.org/drawingml/2006/main">
          <a:off x="4467772" y="1471996"/>
          <a:ext cx="914400" cy="2627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CL" dirty="0"/>
            <a:t>2.3</a:t>
          </a:r>
          <a:endParaRPr lang="es-CL" sz="1100" dirty="0"/>
        </a:p>
      </cdr:txBody>
    </cdr:sp>
  </cdr:relSizeAnchor>
  <cdr:relSizeAnchor xmlns:cdr="http://schemas.openxmlformats.org/drawingml/2006/chartDrawing">
    <cdr:from>
      <cdr:x>0.59878</cdr:x>
      <cdr:y>0.5</cdr:y>
    </cdr:from>
    <cdr:to>
      <cdr:x>0.68574</cdr:x>
      <cdr:y>0.56039</cdr:y>
    </cdr:to>
    <cdr:sp macro="" textlink="">
      <cdr:nvSpPr>
        <cdr:cNvPr id="5" name="CuadroTexto 1">
          <a:extLst xmlns:a="http://schemas.openxmlformats.org/drawingml/2006/main">
            <a:ext uri="{FF2B5EF4-FFF2-40B4-BE49-F238E27FC236}">
              <a16:creationId xmlns:a16="http://schemas.microsoft.com/office/drawing/2014/main" id="{6064F790-CF7F-4E47-AFD9-6B0327247D11}"/>
            </a:ext>
          </a:extLst>
        </cdr:cNvPr>
        <cdr:cNvSpPr txBox="1"/>
      </cdr:nvSpPr>
      <cdr:spPr>
        <a:xfrm xmlns:a="http://schemas.openxmlformats.org/drawingml/2006/main">
          <a:off x="6296572" y="2175669"/>
          <a:ext cx="914400" cy="2627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CL" dirty="0"/>
            <a:t>1.0</a:t>
          </a:r>
          <a:endParaRPr lang="es-CL" sz="1100" dirty="0"/>
        </a:p>
      </cdr:txBody>
    </cdr:sp>
  </cdr:relSizeAnchor>
  <cdr:relSizeAnchor xmlns:cdr="http://schemas.openxmlformats.org/drawingml/2006/chartDrawing">
    <cdr:from>
      <cdr:x>0.80868</cdr:x>
      <cdr:y>0.53414</cdr:y>
    </cdr:from>
    <cdr:to>
      <cdr:x>0.89564</cdr:x>
      <cdr:y>0.59452</cdr:y>
    </cdr:to>
    <cdr:sp macro="" textlink="">
      <cdr:nvSpPr>
        <cdr:cNvPr id="6" name="CuadroTexto 1">
          <a:extLst xmlns:a="http://schemas.openxmlformats.org/drawingml/2006/main">
            <a:ext uri="{FF2B5EF4-FFF2-40B4-BE49-F238E27FC236}">
              <a16:creationId xmlns:a16="http://schemas.microsoft.com/office/drawing/2014/main" id="{6064F790-CF7F-4E47-AFD9-6B0327247D11}"/>
            </a:ext>
          </a:extLst>
        </cdr:cNvPr>
        <cdr:cNvSpPr txBox="1"/>
      </cdr:nvSpPr>
      <cdr:spPr>
        <a:xfrm xmlns:a="http://schemas.openxmlformats.org/drawingml/2006/main">
          <a:off x="8503745" y="2324209"/>
          <a:ext cx="914400" cy="2627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CL" dirty="0"/>
            <a:t>0.6</a:t>
          </a:r>
          <a:endParaRPr lang="es-CL" sz="1100" dirty="0"/>
        </a:p>
      </cdr:txBody>
    </cdr:sp>
  </cdr:relSizeAnchor>
  <cdr:relSizeAnchor xmlns:cdr="http://schemas.openxmlformats.org/drawingml/2006/chartDrawing">
    <cdr:from>
      <cdr:x>0.90563</cdr:x>
      <cdr:y>0.51964</cdr:y>
    </cdr:from>
    <cdr:to>
      <cdr:x>0.99259</cdr:x>
      <cdr:y>0.58003</cdr:y>
    </cdr:to>
    <cdr:sp macro="" textlink="">
      <cdr:nvSpPr>
        <cdr:cNvPr id="7" name="CuadroTexto 1">
          <a:extLst xmlns:a="http://schemas.openxmlformats.org/drawingml/2006/main">
            <a:ext uri="{FF2B5EF4-FFF2-40B4-BE49-F238E27FC236}">
              <a16:creationId xmlns:a16="http://schemas.microsoft.com/office/drawing/2014/main" id="{6064F790-CF7F-4E47-AFD9-6B0327247D11}"/>
            </a:ext>
          </a:extLst>
        </cdr:cNvPr>
        <cdr:cNvSpPr txBox="1"/>
      </cdr:nvSpPr>
      <cdr:spPr>
        <a:xfrm xmlns:a="http://schemas.openxmlformats.org/drawingml/2006/main">
          <a:off x="9523248" y="2261148"/>
          <a:ext cx="914400" cy="2627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CL" dirty="0"/>
            <a:t>0.7</a:t>
          </a:r>
          <a:endParaRPr lang="es-CL" sz="1100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0.38196</cdr:x>
      <cdr:y>0.08876</cdr:y>
    </cdr:from>
    <cdr:to>
      <cdr:x>0.55843</cdr:x>
      <cdr:y>0.15408</cdr:y>
    </cdr:to>
    <cdr:sp macro="" textlink="">
      <cdr:nvSpPr>
        <cdr:cNvPr id="2" name="CuadroTexto 1">
          <a:extLst xmlns:a="http://schemas.openxmlformats.org/drawingml/2006/main">
            <a:ext uri="{FF2B5EF4-FFF2-40B4-BE49-F238E27FC236}">
              <a16:creationId xmlns:a16="http://schemas.microsoft.com/office/drawing/2014/main" id="{8EE9D585-B186-674C-B9D2-C333FC058BB9}"/>
            </a:ext>
          </a:extLst>
        </cdr:cNvPr>
        <cdr:cNvSpPr txBox="1"/>
      </cdr:nvSpPr>
      <cdr:spPr>
        <a:xfrm xmlns:a="http://schemas.openxmlformats.org/drawingml/2006/main">
          <a:off x="1979141" y="386234"/>
          <a:ext cx="914400" cy="2842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s-CL" sz="1400" dirty="0"/>
            <a:t>(MA 3)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0.1252</cdr:x>
      <cdr:y>0.6482</cdr:y>
    </cdr:from>
    <cdr:to>
      <cdr:x>0.30167</cdr:x>
      <cdr:y>0.85834</cdr:y>
    </cdr:to>
    <cdr:sp macro="" textlink="">
      <cdr:nvSpPr>
        <cdr:cNvPr id="2" name="CuadroTexto 1">
          <a:extLst xmlns:a="http://schemas.openxmlformats.org/drawingml/2006/main">
            <a:ext uri="{FF2B5EF4-FFF2-40B4-BE49-F238E27FC236}">
              <a16:creationId xmlns:a16="http://schemas.microsoft.com/office/drawing/2014/main" id="{769EE770-893E-E24A-9768-D8B1263B13F3}"/>
            </a:ext>
          </a:extLst>
        </cdr:cNvPr>
        <cdr:cNvSpPr txBox="1"/>
      </cdr:nvSpPr>
      <cdr:spPr>
        <a:xfrm xmlns:a="http://schemas.openxmlformats.org/drawingml/2006/main">
          <a:off x="648730" y="282051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s-CL" sz="1100" dirty="0"/>
        </a:p>
      </cdr:txBody>
    </cdr:sp>
  </cdr:relSizeAnchor>
  <cdr:relSizeAnchor xmlns:cdr="http://schemas.openxmlformats.org/drawingml/2006/chartDrawing">
    <cdr:from>
      <cdr:x>0.12728</cdr:x>
      <cdr:y>0.7012</cdr:y>
    </cdr:from>
    <cdr:to>
      <cdr:x>0.30375</cdr:x>
      <cdr:y>0.82681</cdr:y>
    </cdr:to>
    <cdr:sp macro="" textlink="">
      <cdr:nvSpPr>
        <cdr:cNvPr id="3" name="CuadroTexto 2">
          <a:extLst xmlns:a="http://schemas.openxmlformats.org/drawingml/2006/main">
            <a:ext uri="{FF2B5EF4-FFF2-40B4-BE49-F238E27FC236}">
              <a16:creationId xmlns:a16="http://schemas.microsoft.com/office/drawing/2014/main" id="{0A80A27B-7C79-8B46-8CB0-F41118ADCBD8}"/>
            </a:ext>
          </a:extLst>
        </cdr:cNvPr>
        <cdr:cNvSpPr txBox="1"/>
      </cdr:nvSpPr>
      <cdr:spPr>
        <a:xfrm xmlns:a="http://schemas.openxmlformats.org/drawingml/2006/main">
          <a:off x="659524" y="3051174"/>
          <a:ext cx="914400" cy="5465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s-CL" sz="1400" dirty="0"/>
            <a:t>Tasa de empleo: </a:t>
          </a:r>
        </a:p>
        <a:p xmlns:a="http://schemas.openxmlformats.org/drawingml/2006/main">
          <a:r>
            <a:rPr lang="es-CL" sz="1400" dirty="0"/>
            <a:t>Empleo sobre población en edad de trabajar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3B8533-83F1-544A-A889-73C60BDD21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4863FA3-AAE5-5141-A6AB-2F7F6489A3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5841BC1-1870-B747-B29C-7C93F0F81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C0E8F-7D0F-0241-A28A-086D9FC895DC}" type="datetimeFigureOut">
              <a:rPr lang="es-CL" smtClean="0"/>
              <a:t>16-10-19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B08657E-6629-B54B-8912-8D18A3684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97B241D-2575-CA41-8FE2-D3C1DCEB6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73DD2-8049-5545-BDB2-0395BB2949C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83607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609E50-742D-4B41-9D2C-D0E4AFB1D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7B092C2-5786-B847-9B66-BBF4003E2A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D26CF10-C68B-C840-B540-376790EAD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C0E8F-7D0F-0241-A28A-086D9FC895DC}" type="datetimeFigureOut">
              <a:rPr lang="es-CL" smtClean="0"/>
              <a:t>16-10-19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0D07ED-CA17-F44E-825C-E785EF57F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EA7F433-C8FA-B548-81A4-F171793CB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73DD2-8049-5545-BDB2-0395BB2949C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96802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8052B7C-C49E-9A45-8438-0FE5059C96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CCCE479-9AA9-9A42-BEC9-843103CB5C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3936E76-8F26-714F-9979-3CB62DB00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C0E8F-7D0F-0241-A28A-086D9FC895DC}" type="datetimeFigureOut">
              <a:rPr lang="es-CL" smtClean="0"/>
              <a:t>16-10-19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3BC6B55-007A-A542-85F9-4920AB36B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5B80EF2-6178-1B4D-B9B2-8ACC4A202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73DD2-8049-5545-BDB2-0395BB2949C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0471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A59248-BF45-8048-A75A-E2BF257D6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6B2F095-6484-9B48-BFB3-C3F55D39B9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1F8B1E1-41B3-5E43-8EE5-D00E03FE1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C0E8F-7D0F-0241-A28A-086D9FC895DC}" type="datetimeFigureOut">
              <a:rPr lang="es-CL" smtClean="0"/>
              <a:t>16-10-19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A5DC237-917C-B641-84B5-8D4B1837E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6408EE-55A2-284E-806A-45F1648B2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73DD2-8049-5545-BDB2-0395BB2949C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58673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FC0052-AF1B-0345-B653-12BA96493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6AA59C0-ACD9-8541-AFE1-8B28991CAC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B7FC53A-4ACE-1F41-8FA8-979178226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C0E8F-7D0F-0241-A28A-086D9FC895DC}" type="datetimeFigureOut">
              <a:rPr lang="es-CL" smtClean="0"/>
              <a:t>16-10-19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AE44C23-4A9F-094E-B0EE-014954066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A3B177-BD0E-5942-902C-710FB7229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73DD2-8049-5545-BDB2-0395BB2949C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80029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33B5C5-91BC-8A41-BF01-D60DB84BE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20E99E2-F2C9-1E47-8B64-BBA038B6D1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975B5CE-7C3E-3944-9F84-78218A1D6B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EC61A75-8489-2049-A4FE-4EF5EE80B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C0E8F-7D0F-0241-A28A-086D9FC895DC}" type="datetimeFigureOut">
              <a:rPr lang="es-CL" smtClean="0"/>
              <a:t>16-10-19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187FA4D-4B5E-3D42-AF45-11979C6E0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6BA30C5-5BB5-F54E-A63A-F3FF537F5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73DD2-8049-5545-BDB2-0395BB2949C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42641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5DEA80-D9BE-804E-A0D9-4C31C2C04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B4159A3-AF87-7743-9A12-33FA70151D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4724D69-81C8-0244-9742-CCB3D5227D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7C016A2-9BC2-6145-8B35-039F7659E1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A9C8B8D-93E5-D446-9608-79A00AB185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2104FEB-9B3E-8244-82CB-116E5B9B3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C0E8F-7D0F-0241-A28A-086D9FC895DC}" type="datetimeFigureOut">
              <a:rPr lang="es-CL" smtClean="0"/>
              <a:t>16-10-19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F361657-C04C-B143-8C44-EDD07C378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6E6C711-E2B6-6D42-A734-24A03AFBB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73DD2-8049-5545-BDB2-0395BB2949C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72183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06A802-6623-8644-828C-107C31F74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BDC2C98-2452-334F-BDD8-3028B399C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C0E8F-7D0F-0241-A28A-086D9FC895DC}" type="datetimeFigureOut">
              <a:rPr lang="es-CL" smtClean="0"/>
              <a:t>16-10-19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7E27628-13A6-B04C-ACC9-4352F3600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CAB486C-07DD-3246-B430-5DF75D22F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73DD2-8049-5545-BDB2-0395BB2949C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96708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91705AB-7A10-BA49-8ACF-6201FD458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C0E8F-7D0F-0241-A28A-086D9FC895DC}" type="datetimeFigureOut">
              <a:rPr lang="es-CL" smtClean="0"/>
              <a:t>16-10-19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BC09237-51A5-1D46-B03C-4D6E9E43E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18B7760-9FFA-6440-9E4E-006AFAA94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73DD2-8049-5545-BDB2-0395BB2949C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86086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B2A734-1883-2342-A75D-C15498BB8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E0C9444-345B-BD47-B04D-8B17F27188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BFD5090-5147-E640-B26C-6116E77E5F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B7B45E7-5CFC-6C4D-AE82-CA3B8CCE0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C0E8F-7D0F-0241-A28A-086D9FC895DC}" type="datetimeFigureOut">
              <a:rPr lang="es-CL" smtClean="0"/>
              <a:t>16-10-19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3EB1A5D-62C7-234C-AEDB-E647EA5EE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40A6AFE-1501-4942-8D33-99B936C8C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73DD2-8049-5545-BDB2-0395BB2949C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62715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37A57C-4C8D-0C45-9D3D-7FF61D2BE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B53C5F8-929A-9943-97CA-13D9592E6B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640996A-605A-014F-9241-019D0552D4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71C4E2C-1E30-9C4E-A3A9-0C9588E7E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C0E8F-7D0F-0241-A28A-086D9FC895DC}" type="datetimeFigureOut">
              <a:rPr lang="es-CL" smtClean="0"/>
              <a:t>16-10-19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02BD7A7-F969-054F-AFFE-5010EC8C6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4C1B5DE-66F9-8440-829E-57338AA43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73DD2-8049-5545-BDB2-0395BB2949C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07756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DA78E2D-A2A5-4A47-A445-227BA26BE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0C370A5-CC9F-ED4E-9B26-1A9055B09C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566C97F-7557-3344-84AF-7146A7178D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C0E8F-7D0F-0241-A28A-086D9FC895DC}" type="datetimeFigureOut">
              <a:rPr lang="es-CL" smtClean="0"/>
              <a:t>16-10-19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0E6C323-38AE-694E-A236-806E19B0BA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C264EC0-1FFA-C642-A70D-85F5B1ACF2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73DD2-8049-5545-BDB2-0395BB2949C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10439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BBE688-BE48-204C-BD98-F4BF32A111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b="1" cap="small" dirty="0"/>
              <a:t>Chile y la Economía Mundial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C0BEB8C-C1EF-B44B-957B-0103497211C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CL" dirty="0"/>
              <a:t>José De Gregorio</a:t>
            </a:r>
          </a:p>
          <a:p>
            <a:r>
              <a:rPr lang="es-CL" dirty="0"/>
              <a:t>Facultad de Economía y Negocios</a:t>
            </a:r>
          </a:p>
          <a:p>
            <a:r>
              <a:rPr lang="es-CL" dirty="0"/>
              <a:t>Universidad de Chile</a:t>
            </a:r>
          </a:p>
          <a:p>
            <a:endParaRPr lang="es-CL" dirty="0"/>
          </a:p>
          <a:p>
            <a:r>
              <a:rPr lang="es-CL" dirty="0"/>
              <a:t>Octubre 2019</a:t>
            </a:r>
          </a:p>
        </p:txBody>
      </p:sp>
    </p:spTree>
    <p:extLst>
      <p:ext uri="{BB962C8B-B14F-4D97-AF65-F5344CB8AC3E}">
        <p14:creationId xmlns:p14="http://schemas.microsoft.com/office/powerpoint/2010/main" val="17404853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EDC407D9-AEB4-2E4B-9795-6E7F07F14CA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510246" y="3751172"/>
            <a:ext cx="7171508" cy="3025019"/>
          </a:xfrm>
        </p:spPr>
      </p:pic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847F647D-F1F3-4B40-B34D-5A64B1E6A56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0957941"/>
              </p:ext>
            </p:extLst>
          </p:nvPr>
        </p:nvGraphicFramePr>
        <p:xfrm>
          <a:off x="1628351" y="555330"/>
          <a:ext cx="9174768" cy="27629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651751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EDC407D9-AEB4-2E4B-9795-6E7F07F14CA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510246" y="3751172"/>
            <a:ext cx="7171508" cy="3025019"/>
          </a:xfrm>
        </p:spPr>
      </p:pic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847F647D-F1F3-4B40-B34D-5A64B1E6A56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4535679"/>
              </p:ext>
            </p:extLst>
          </p:nvPr>
        </p:nvGraphicFramePr>
        <p:xfrm>
          <a:off x="1628351" y="555330"/>
          <a:ext cx="9174768" cy="27629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Anillo 1">
            <a:extLst>
              <a:ext uri="{FF2B5EF4-FFF2-40B4-BE49-F238E27FC236}">
                <a16:creationId xmlns:a16="http://schemas.microsoft.com/office/drawing/2014/main" id="{FB7F36B5-B29A-F446-AC5F-803E470CCC70}"/>
              </a:ext>
            </a:extLst>
          </p:cNvPr>
          <p:cNvSpPr/>
          <p:nvPr/>
        </p:nvSpPr>
        <p:spPr>
          <a:xfrm>
            <a:off x="2254763" y="1783364"/>
            <a:ext cx="454360" cy="795130"/>
          </a:xfrm>
          <a:prstGeom prst="donut">
            <a:avLst>
              <a:gd name="adj" fmla="val 4488"/>
            </a:avLst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schemeClr val="tx1"/>
              </a:solidFill>
            </a:endParaRPr>
          </a:p>
        </p:txBody>
      </p:sp>
      <p:sp>
        <p:nvSpPr>
          <p:cNvPr id="5" name="Anillo 4">
            <a:extLst>
              <a:ext uri="{FF2B5EF4-FFF2-40B4-BE49-F238E27FC236}">
                <a16:creationId xmlns:a16="http://schemas.microsoft.com/office/drawing/2014/main" id="{9210068D-7FC1-444E-B17E-4A9A16074C31}"/>
              </a:ext>
            </a:extLst>
          </p:cNvPr>
          <p:cNvSpPr/>
          <p:nvPr/>
        </p:nvSpPr>
        <p:spPr>
          <a:xfrm>
            <a:off x="4944954" y="1539217"/>
            <a:ext cx="454360" cy="795130"/>
          </a:xfrm>
          <a:prstGeom prst="donut">
            <a:avLst>
              <a:gd name="adj" fmla="val 4488"/>
            </a:avLst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schemeClr val="tx1"/>
              </a:solidFill>
            </a:endParaRPr>
          </a:p>
        </p:txBody>
      </p:sp>
      <p:sp>
        <p:nvSpPr>
          <p:cNvPr id="7" name="Anillo 6">
            <a:extLst>
              <a:ext uri="{FF2B5EF4-FFF2-40B4-BE49-F238E27FC236}">
                <a16:creationId xmlns:a16="http://schemas.microsoft.com/office/drawing/2014/main" id="{B98E89E0-7218-1743-A724-21ABE7348013}"/>
              </a:ext>
            </a:extLst>
          </p:cNvPr>
          <p:cNvSpPr/>
          <p:nvPr/>
        </p:nvSpPr>
        <p:spPr>
          <a:xfrm>
            <a:off x="7052050" y="2081538"/>
            <a:ext cx="454360" cy="795130"/>
          </a:xfrm>
          <a:prstGeom prst="donut">
            <a:avLst>
              <a:gd name="adj" fmla="val 4488"/>
            </a:avLst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7513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7B99EF-53D8-1548-9131-3179FF441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Chile</a:t>
            </a:r>
          </a:p>
        </p:txBody>
      </p:sp>
    </p:spTree>
    <p:extLst>
      <p:ext uri="{BB962C8B-B14F-4D97-AF65-F5344CB8AC3E}">
        <p14:creationId xmlns:p14="http://schemas.microsoft.com/office/powerpoint/2010/main" val="826710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83F8AD-E491-B849-B607-D5ECC1460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/>
              <a:t>PIB per capita como fracción del de USA </a:t>
            </a:r>
            <a:r>
              <a:rPr lang="es-CL" sz="3600" b="1" dirty="0"/>
              <a:t>(medida nominal PPP)</a:t>
            </a:r>
          </a:p>
        </p:txBody>
      </p:sp>
      <p:graphicFrame>
        <p:nvGraphicFramePr>
          <p:cNvPr id="5" name="Marcador de contenido 4">
            <a:extLst>
              <a:ext uri="{FF2B5EF4-FFF2-40B4-BE49-F238E27FC236}">
                <a16:creationId xmlns:a16="http://schemas.microsoft.com/office/drawing/2014/main" id="{2E338239-E722-E941-8472-CED22D9B7A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647473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ADB0340A-99F8-3D45-A0AA-F4B0EE9325F0}"/>
              </a:ext>
            </a:extLst>
          </p:cNvPr>
          <p:cNvSpPr txBox="1"/>
          <p:nvPr/>
        </p:nvSpPr>
        <p:spPr>
          <a:xfrm>
            <a:off x="838200" y="6326659"/>
            <a:ext cx="2900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/>
              <a:t>Fuente: IMF WEO, Oct. 2019.</a:t>
            </a:r>
          </a:p>
        </p:txBody>
      </p:sp>
    </p:spTree>
    <p:extLst>
      <p:ext uri="{BB962C8B-B14F-4D97-AF65-F5344CB8AC3E}">
        <p14:creationId xmlns:p14="http://schemas.microsoft.com/office/powerpoint/2010/main" val="37052289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0C024F-E8F3-5841-9C43-68C2BCA63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/>
              <a:t>Crecimiento</a:t>
            </a:r>
          </a:p>
        </p:txBody>
      </p:sp>
      <p:graphicFrame>
        <p:nvGraphicFramePr>
          <p:cNvPr id="5" name="Marcador de contenido 4">
            <a:extLst>
              <a:ext uri="{FF2B5EF4-FFF2-40B4-BE49-F238E27FC236}">
                <a16:creationId xmlns:a16="http://schemas.microsoft.com/office/drawing/2014/main" id="{D696750F-D8C2-2544-A69A-E2C56FB40D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2766623"/>
              </p:ext>
            </p:extLst>
          </p:nvPr>
        </p:nvGraphicFramePr>
        <p:xfrm>
          <a:off x="838200" y="1825625"/>
          <a:ext cx="10394092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5357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0C024F-E8F3-5841-9C43-68C2BCA63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/>
              <a:t>Crecimiento y escenario externo</a:t>
            </a:r>
          </a:p>
        </p:txBody>
      </p:sp>
      <p:graphicFrame>
        <p:nvGraphicFramePr>
          <p:cNvPr id="7" name="Marcador de contenido 6">
            <a:extLst>
              <a:ext uri="{FF2B5EF4-FFF2-40B4-BE49-F238E27FC236}">
                <a16:creationId xmlns:a16="http://schemas.microsoft.com/office/drawing/2014/main" id="{D696750F-D8C2-2544-A69A-E2C56FB40D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29973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258630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D57CB7-976B-DC44-A4C8-AE994D0D9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/>
              <a:t>Productividad total de los factores</a:t>
            </a:r>
          </a:p>
        </p:txBody>
      </p:sp>
      <p:graphicFrame>
        <p:nvGraphicFramePr>
          <p:cNvPr id="6" name="Marcador de contenido 4">
            <a:extLst>
              <a:ext uri="{FF2B5EF4-FFF2-40B4-BE49-F238E27FC236}">
                <a16:creationId xmlns:a16="http://schemas.microsoft.com/office/drawing/2014/main" id="{34F877D5-576C-8E4E-AE0D-8588A26B35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725586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810846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41F5F1-A9EC-BB41-B3D6-BE9F312C9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b="1" dirty="0"/>
              <a:t>Productividad total de los factores USA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D6F0DA31-B957-584A-9D8E-EBE11F5039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583" y="2679228"/>
            <a:ext cx="3921223" cy="2238761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86E99783-D344-CB44-8744-2E300D98B46D}"/>
              </a:ext>
            </a:extLst>
          </p:cNvPr>
          <p:cNvSpPr txBox="1"/>
          <p:nvPr/>
        </p:nvSpPr>
        <p:spPr>
          <a:xfrm>
            <a:off x="531341" y="5906529"/>
            <a:ext cx="26658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/>
              <a:t>Fuente: San Francisco Fed.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6D7D6AD2-3997-584E-B3E5-CAC45979A6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2787" y="1891746"/>
            <a:ext cx="6063138" cy="4384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532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C61608-F74E-5145-AA01-9F6903D35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/>
              <a:t>Inversión sobre PIB (porcentaje)</a:t>
            </a:r>
          </a:p>
        </p:txBody>
      </p:sp>
      <p:graphicFrame>
        <p:nvGraphicFramePr>
          <p:cNvPr id="7" name="Marcador de contenido 6">
            <a:extLst>
              <a:ext uri="{FF2B5EF4-FFF2-40B4-BE49-F238E27FC236}">
                <a16:creationId xmlns:a16="http://schemas.microsoft.com/office/drawing/2014/main" id="{1C6A8881-88FE-5F43-93AB-C336E15A61C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898993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B9303A-E4D2-6242-A32D-810DEE96B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66110"/>
          </a:xfrm>
        </p:spPr>
        <p:txBody>
          <a:bodyPr>
            <a:normAutofit/>
          </a:bodyPr>
          <a:lstStyle/>
          <a:p>
            <a:r>
              <a:rPr lang="es-CL" sz="3600" b="1" dirty="0"/>
              <a:t>Contribuciones al PIB y Exportaciones (porcentual 12m)</a:t>
            </a:r>
          </a:p>
        </p:txBody>
      </p:sp>
      <p:graphicFrame>
        <p:nvGraphicFramePr>
          <p:cNvPr id="6" name="Marcador de contenido 5">
            <a:extLst>
              <a:ext uri="{FF2B5EF4-FFF2-40B4-BE49-F238E27FC236}">
                <a16:creationId xmlns:a16="http://schemas.microsoft.com/office/drawing/2014/main" id="{8F1A00B6-A03C-AA41-A0A6-1B61A72042E7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545985148"/>
              </p:ext>
            </p:extLst>
          </p:nvPr>
        </p:nvGraphicFramePr>
        <p:xfrm>
          <a:off x="685800" y="1570383"/>
          <a:ext cx="5334000" cy="46065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Marcador de contenido 7">
            <a:extLst>
              <a:ext uri="{FF2B5EF4-FFF2-40B4-BE49-F238E27FC236}">
                <a16:creationId xmlns:a16="http://schemas.microsoft.com/office/drawing/2014/main" id="{548E1BA1-E9B7-684D-97DE-B1E5F9C84F5E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697847784"/>
              </p:ext>
            </p:extLst>
          </p:nvPr>
        </p:nvGraphicFramePr>
        <p:xfrm>
          <a:off x="6172200" y="1570383"/>
          <a:ext cx="5715000" cy="46065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81891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027878-D7A6-094C-ABFF-E6DB35B09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Proyecciones</a:t>
            </a:r>
            <a:r>
              <a:rPr lang="en-US" b="1" dirty="0"/>
              <a:t> FMI Oct. 2019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BCC25A94-2F6C-9443-BE30-63F4E6A78B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5119" y="1898649"/>
            <a:ext cx="7402196" cy="4562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9275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5D5FCB-0C8D-7D43-A66C-EE8CAE6EA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/>
              <a:t>IMACEC (Var. Porcentual 12m, izq. Nivel, der.)</a:t>
            </a:r>
          </a:p>
        </p:txBody>
      </p:sp>
      <p:graphicFrame>
        <p:nvGraphicFramePr>
          <p:cNvPr id="5" name="Marcador de contenido 4">
            <a:extLst>
              <a:ext uri="{FF2B5EF4-FFF2-40B4-BE49-F238E27FC236}">
                <a16:creationId xmlns:a16="http://schemas.microsoft.com/office/drawing/2014/main" id="{FCB9AF6A-54C0-3245-A008-0AD6FF591C01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Marcador de contenido 6">
            <a:extLst>
              <a:ext uri="{FF2B5EF4-FFF2-40B4-BE49-F238E27FC236}">
                <a16:creationId xmlns:a16="http://schemas.microsoft.com/office/drawing/2014/main" id="{52C7100C-27D5-8F4B-AE4C-18AA9B949401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692770744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139156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B9B4C3-BEF1-E840-B89B-F30E2C5EA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/>
              <a:t>Indicadores de confianza</a:t>
            </a:r>
          </a:p>
        </p:txBody>
      </p:sp>
      <p:graphicFrame>
        <p:nvGraphicFramePr>
          <p:cNvPr id="7" name="Marcador de contenido 6">
            <a:extLst>
              <a:ext uri="{FF2B5EF4-FFF2-40B4-BE49-F238E27FC236}">
                <a16:creationId xmlns:a16="http://schemas.microsoft.com/office/drawing/2014/main" id="{1B83C612-2F15-B84B-AFEB-66D0C067C8AD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89359202"/>
              </p:ext>
            </p:extLst>
          </p:nvPr>
        </p:nvGraphicFramePr>
        <p:xfrm>
          <a:off x="6172200" y="1463040"/>
          <a:ext cx="5466806" cy="47139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Marcador de contenido 7">
            <a:extLst>
              <a:ext uri="{FF2B5EF4-FFF2-40B4-BE49-F238E27FC236}">
                <a16:creationId xmlns:a16="http://schemas.microsoft.com/office/drawing/2014/main" id="{4E45A2AB-69D2-6045-9F83-EA58B7E96B1D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99560683"/>
              </p:ext>
            </p:extLst>
          </p:nvPr>
        </p:nvGraphicFramePr>
        <p:xfrm>
          <a:off x="417443" y="1463040"/>
          <a:ext cx="5602357" cy="47139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883625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2B7347-AC25-A54B-9452-119FDD75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/>
              <a:t>Mercado laboral Chile</a:t>
            </a:r>
          </a:p>
        </p:txBody>
      </p:sp>
      <p:graphicFrame>
        <p:nvGraphicFramePr>
          <p:cNvPr id="7" name="Marcador de contenido 6">
            <a:extLst>
              <a:ext uri="{FF2B5EF4-FFF2-40B4-BE49-F238E27FC236}">
                <a16:creationId xmlns:a16="http://schemas.microsoft.com/office/drawing/2014/main" id="{C0F785C4-BE6C-7C43-AE72-067D3398F19F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Marcador de contenido 8">
            <a:extLst>
              <a:ext uri="{FF2B5EF4-FFF2-40B4-BE49-F238E27FC236}">
                <a16:creationId xmlns:a16="http://schemas.microsoft.com/office/drawing/2014/main" id="{7B2D3A62-9E42-6145-BAC7-31CE0BF565B1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790861497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205373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21E1EF-7EB9-6345-8B1B-2ACA81F92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/>
              <a:t>Inflación y Política Monetaria</a:t>
            </a:r>
          </a:p>
        </p:txBody>
      </p:sp>
      <p:graphicFrame>
        <p:nvGraphicFramePr>
          <p:cNvPr id="8" name="1 Gráfico">
            <a:extLst>
              <a:ext uri="{FF2B5EF4-FFF2-40B4-BE49-F238E27FC236}">
                <a16:creationId xmlns:a16="http://schemas.microsoft.com/office/drawing/2014/main" id="{00000000-0008-0000-0200-00000600000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44522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5C1346-4D40-0A4D-8218-525DA4E36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Crecimiento</a:t>
            </a:r>
            <a:r>
              <a:rPr lang="en-US" b="1" dirty="0"/>
              <a:t> </a:t>
            </a:r>
            <a:r>
              <a:rPr lang="en-US" b="1" dirty="0" err="1"/>
              <a:t>mundial</a:t>
            </a:r>
            <a:endParaRPr lang="en-US" b="1" dirty="0"/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44C7B73F-84BD-F844-A57D-833BFEF97A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581552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0217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7CD24C-60FE-D540-849A-33AD9667A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Cambio de </a:t>
            </a:r>
            <a:r>
              <a:rPr lang="en-US" b="1" dirty="0" err="1"/>
              <a:t>proyecciones</a:t>
            </a:r>
            <a:r>
              <a:rPr lang="en-US" b="1" dirty="0"/>
              <a:t> de </a:t>
            </a:r>
            <a:r>
              <a:rPr lang="en-US" b="1" dirty="0" err="1"/>
              <a:t>crecimiento</a:t>
            </a:r>
            <a:endParaRPr lang="en-US" b="1" dirty="0"/>
          </a:p>
        </p:txBody>
      </p:sp>
      <p:graphicFrame>
        <p:nvGraphicFramePr>
          <p:cNvPr id="6" name="Chart 2">
            <a:extLst>
              <a:ext uri="{FF2B5EF4-FFF2-40B4-BE49-F238E27FC236}">
                <a16:creationId xmlns:a16="http://schemas.microsoft.com/office/drawing/2014/main" id="{2ABFBFFE-246E-1B48-8BCC-D2E61D4A9E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594838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82322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7CD24C-60FE-D540-849A-33AD9667A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Cambio de </a:t>
            </a:r>
            <a:r>
              <a:rPr lang="en-US" b="1" dirty="0" err="1"/>
              <a:t>proyecciones</a:t>
            </a:r>
            <a:r>
              <a:rPr lang="en-US" b="1" dirty="0"/>
              <a:t> de </a:t>
            </a:r>
            <a:r>
              <a:rPr lang="en-US" b="1" dirty="0" err="1"/>
              <a:t>crecimiento</a:t>
            </a:r>
            <a:endParaRPr lang="en-US" b="1" dirty="0"/>
          </a:p>
        </p:txBody>
      </p:sp>
      <p:graphicFrame>
        <p:nvGraphicFramePr>
          <p:cNvPr id="12" name="Chart 3">
            <a:extLst>
              <a:ext uri="{FF2B5EF4-FFF2-40B4-BE49-F238E27FC236}">
                <a16:creationId xmlns:a16="http://schemas.microsoft.com/office/drawing/2014/main" id="{35E89979-6B7A-F646-B1F7-4A0227A5CB54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Chart 4">
            <a:extLst>
              <a:ext uri="{FF2B5EF4-FFF2-40B4-BE49-F238E27FC236}">
                <a16:creationId xmlns:a16="http://schemas.microsoft.com/office/drawing/2014/main" id="{7212DA4C-369F-2342-A8EF-702D81B2654F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49429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90D83E-0183-D141-B2A6-F635E9914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China-USA</a:t>
            </a:r>
          </a:p>
        </p:txBody>
      </p:sp>
      <p:graphicFrame>
        <p:nvGraphicFramePr>
          <p:cNvPr id="6" name="Marcador de contenido 5">
            <a:extLst>
              <a:ext uri="{FF2B5EF4-FFF2-40B4-BE49-F238E27FC236}">
                <a16:creationId xmlns:a16="http://schemas.microsoft.com/office/drawing/2014/main" id="{308F33E5-0294-E048-B9B4-331BC58BB2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8182090"/>
              </p:ext>
            </p:extLst>
          </p:nvPr>
        </p:nvGraphicFramePr>
        <p:xfrm>
          <a:off x="838200" y="1348033"/>
          <a:ext cx="10515600" cy="48289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8818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961E2A-1403-504F-86EC-E78188F0B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4000" b="1" dirty="0"/>
              <a:t>Bolsas economías emergentes y </a:t>
            </a:r>
            <a:r>
              <a:rPr lang="es-CL" sz="3200" b="1" dirty="0"/>
              <a:t>USA </a:t>
            </a:r>
            <a:br>
              <a:rPr lang="es-CL" sz="3200" b="1" dirty="0"/>
            </a:br>
            <a:r>
              <a:rPr lang="es-CL" sz="3200" dirty="0"/>
              <a:t>(en dólares, 1/1/2018=100)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842A209-CCA3-1E4B-B22D-564E53C97CEF}"/>
              </a:ext>
            </a:extLst>
          </p:cNvPr>
          <p:cNvSpPr txBox="1"/>
          <p:nvPr/>
        </p:nvSpPr>
        <p:spPr>
          <a:xfrm>
            <a:off x="838200" y="6296297"/>
            <a:ext cx="72785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dirty="0"/>
              <a:t>Fuente: Bloomberg. Los marcadores en el eje corresponden al valor a inicios de 2017.</a:t>
            </a:r>
          </a:p>
        </p:txBody>
      </p:sp>
      <p:graphicFrame>
        <p:nvGraphicFramePr>
          <p:cNvPr id="11" name="Marcador de contenido 10">
            <a:extLst>
              <a:ext uri="{FF2B5EF4-FFF2-40B4-BE49-F238E27FC236}">
                <a16:creationId xmlns:a16="http://schemas.microsoft.com/office/drawing/2014/main" id="{00000000-0008-0000-0500-000002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615430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615247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B5C6FD-004A-5949-8D11-1A0567F42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USA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84A8C26-EA59-984D-A8E1-EE68962B73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Habrá recesión?</a:t>
            </a:r>
          </a:p>
          <a:p>
            <a:r>
              <a:rPr lang="es-CL" dirty="0"/>
              <a:t>Cúan profunda y qué hacer?</a:t>
            </a:r>
          </a:p>
        </p:txBody>
      </p:sp>
    </p:spTree>
    <p:extLst>
      <p:ext uri="{BB962C8B-B14F-4D97-AF65-F5344CB8AC3E}">
        <p14:creationId xmlns:p14="http://schemas.microsoft.com/office/powerpoint/2010/main" val="6897634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Marcador de contenido 5" descr="Imagen que contiene texto, mapa&#10;&#10;Descripción generada automáticamente">
            <a:extLst>
              <a:ext uri="{FF2B5EF4-FFF2-40B4-BE49-F238E27FC236}">
                <a16:creationId xmlns:a16="http://schemas.microsoft.com/office/drawing/2014/main" id="{EBF4551C-7122-7F4A-A7AF-4CFA16D126BF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454488" y="406732"/>
            <a:ext cx="8025430" cy="2869965"/>
          </a:xfrm>
        </p:spPr>
      </p:pic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B52D120E-ACA6-A747-AB56-A4B65849638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3376749" y="3581302"/>
            <a:ext cx="5841274" cy="3104847"/>
          </a:xfrm>
        </p:spPr>
      </p:pic>
    </p:spTree>
    <p:extLst>
      <p:ext uri="{BB962C8B-B14F-4D97-AF65-F5344CB8AC3E}">
        <p14:creationId xmlns:p14="http://schemas.microsoft.com/office/powerpoint/2010/main" val="20559224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2434</TotalTime>
  <Words>198</Words>
  <Application>Microsoft Macintosh PowerPoint</Application>
  <PresentationFormat>Panorámica</PresentationFormat>
  <Paragraphs>54</Paragraphs>
  <Slides>23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Tema de Office</vt:lpstr>
      <vt:lpstr>Chile y la Economía Mundial</vt:lpstr>
      <vt:lpstr>Proyecciones FMI Oct. 2019</vt:lpstr>
      <vt:lpstr>Crecimiento mundial</vt:lpstr>
      <vt:lpstr>Cambio de proyecciones de crecimiento</vt:lpstr>
      <vt:lpstr>Cambio de proyecciones de crecimiento</vt:lpstr>
      <vt:lpstr>China-USA</vt:lpstr>
      <vt:lpstr>Bolsas economías emergentes y USA  (en dólares, 1/1/2018=100)</vt:lpstr>
      <vt:lpstr>USA</vt:lpstr>
      <vt:lpstr>Presentación de PowerPoint</vt:lpstr>
      <vt:lpstr>Presentación de PowerPoint</vt:lpstr>
      <vt:lpstr>Presentación de PowerPoint</vt:lpstr>
      <vt:lpstr>Chile</vt:lpstr>
      <vt:lpstr>PIB per capita como fracción del de USA (medida nominal PPP)</vt:lpstr>
      <vt:lpstr>Crecimiento</vt:lpstr>
      <vt:lpstr>Crecimiento y escenario externo</vt:lpstr>
      <vt:lpstr>Productividad total de los factores</vt:lpstr>
      <vt:lpstr>Productividad total de los factores USA</vt:lpstr>
      <vt:lpstr>Inversión sobre PIB (porcentaje)</vt:lpstr>
      <vt:lpstr>Contribuciones al PIB y Exportaciones (porcentual 12m)</vt:lpstr>
      <vt:lpstr>IMACEC (Var. Porcentual 12m, izq. Nivel, der.)</vt:lpstr>
      <vt:lpstr>Indicadores de confianza</vt:lpstr>
      <vt:lpstr>Mercado laboral Chile</vt:lpstr>
      <vt:lpstr>Inflación y Política Monetaria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JosÃ© Gregorio Rebeco</dc:creator>
  <cp:lastModifiedBy>JosÃ© Gregorio Rebeco</cp:lastModifiedBy>
  <cp:revision>34</cp:revision>
  <dcterms:created xsi:type="dcterms:W3CDTF">2019-10-08T16:40:41Z</dcterms:created>
  <dcterms:modified xsi:type="dcterms:W3CDTF">2019-10-16T12:05:21Z</dcterms:modified>
</cp:coreProperties>
</file>